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3"/>
  </p:sldMasterIdLst>
  <p:notesMasterIdLst>
    <p:notesMasterId r:id="rId5"/>
  </p:notesMasterIdLst>
  <p:sldIdLst>
    <p:sldId id="256" r:id="rId4"/>
  </p:sldIdLst>
  <p:sldSz cx="10691813" cy="1511935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79C7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1575" autoAdjust="0"/>
  </p:normalViewPr>
  <p:slideViewPr>
    <p:cSldViewPr snapToGrid="0">
      <p:cViewPr varScale="1">
        <p:scale>
          <a:sx n="32" d="100"/>
          <a:sy n="32" d="100"/>
        </p:scale>
        <p:origin x="3744"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Master" Target="slideMasters/slideMaster1.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notesMaster" Target="notesMasters/notesMaster1.xml"/><Relationship Id="rId10" Type="http://schemas.microsoft.com/office/2016/11/relationships/changesInfo" Target="changesInfos/changesInfo1.xml"/><Relationship Id="rId4" Type="http://schemas.openxmlformats.org/officeDocument/2006/relationships/slide" Target="slides/slide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utzias, Damian" userId="025d9787-cbe5-420e-9c29-af8f572543dd" providerId="ADAL" clId="{740EC07B-9BE0-48C0-A0B5-546C4C7A74B3}"/>
    <pc:docChg chg="custSel modSld">
      <pc:chgData name="Kutzias, Damian" userId="025d9787-cbe5-420e-9c29-af8f572543dd" providerId="ADAL" clId="{740EC07B-9BE0-48C0-A0B5-546C4C7A74B3}" dt="2023-03-27T19:15:35.665" v="5" actId="478"/>
      <pc:docMkLst>
        <pc:docMk/>
      </pc:docMkLst>
      <pc:sldChg chg="addSp delSp modSp mod">
        <pc:chgData name="Kutzias, Damian" userId="025d9787-cbe5-420e-9c29-af8f572543dd" providerId="ADAL" clId="{740EC07B-9BE0-48C0-A0B5-546C4C7A74B3}" dt="2023-03-27T19:15:35.665" v="5" actId="478"/>
        <pc:sldMkLst>
          <pc:docMk/>
          <pc:sldMk cId="276388499" sldId="256"/>
        </pc:sldMkLst>
        <pc:spChg chg="add del mod">
          <ac:chgData name="Kutzias, Damian" userId="025d9787-cbe5-420e-9c29-af8f572543dd" providerId="ADAL" clId="{740EC07B-9BE0-48C0-A0B5-546C4C7A74B3}" dt="2023-03-27T19:15:35.665" v="5" actId="478"/>
          <ac:spMkLst>
            <pc:docMk/>
            <pc:sldMk cId="276388499" sldId="256"/>
            <ac:spMk id="2" creationId="{85A90045-0681-709F-58A4-ABC57C4FE135}"/>
          </ac:spMkLst>
        </pc:spChg>
        <pc:spChg chg="add del mod">
          <ac:chgData name="Kutzias, Damian" userId="025d9787-cbe5-420e-9c29-af8f572543dd" providerId="ADAL" clId="{740EC07B-9BE0-48C0-A0B5-546C4C7A74B3}" dt="2023-03-27T19:15:35.665" v="5" actId="478"/>
          <ac:spMkLst>
            <pc:docMk/>
            <pc:sldMk cId="276388499" sldId="256"/>
            <ac:spMk id="4" creationId="{DBB1C084-58D5-7F78-DD84-ADBE4E3B2B1C}"/>
          </ac:spMkLst>
        </pc:spChg>
        <pc:spChg chg="add del mod">
          <ac:chgData name="Kutzias, Damian" userId="025d9787-cbe5-420e-9c29-af8f572543dd" providerId="ADAL" clId="{740EC07B-9BE0-48C0-A0B5-546C4C7A74B3}" dt="2023-03-27T19:15:35.665" v="5" actId="478"/>
          <ac:spMkLst>
            <pc:docMk/>
            <pc:sldMk cId="276388499" sldId="256"/>
            <ac:spMk id="5" creationId="{FE10142C-BECB-56BF-DE0F-CBE520302086}"/>
          </ac:spMkLst>
        </pc:spChg>
        <pc:cxnChg chg="add del mod">
          <ac:chgData name="Kutzias, Damian" userId="025d9787-cbe5-420e-9c29-af8f572543dd" providerId="ADAL" clId="{740EC07B-9BE0-48C0-A0B5-546C4C7A74B3}" dt="2023-03-27T19:15:35.665" v="5" actId="478"/>
          <ac:cxnSpMkLst>
            <pc:docMk/>
            <pc:sldMk cId="276388499" sldId="256"/>
            <ac:cxnSpMk id="6" creationId="{E82EB188-9340-F67E-90EA-2FF30D63B705}"/>
          </ac:cxnSpMkLst>
        </pc:cxnChg>
      </pc:sldChg>
    </pc:docChg>
  </pc:docChgLst>
  <pc:docChgLst>
    <pc:chgData name="Kutzias, Damian" userId="025d9787-cbe5-420e-9c29-af8f572543dd" providerId="ADAL" clId="{476EE97B-996B-4ECC-8FBF-E5E8EBB898BE}"/>
    <pc:docChg chg="undo custSel modSld">
      <pc:chgData name="Kutzias, Damian" userId="025d9787-cbe5-420e-9c29-af8f572543dd" providerId="ADAL" clId="{476EE97B-996B-4ECC-8FBF-E5E8EBB898BE}" dt="2023-05-05T09:54:15.802" v="18" actId="571"/>
      <pc:docMkLst>
        <pc:docMk/>
      </pc:docMkLst>
      <pc:sldChg chg="addSp modSp mod">
        <pc:chgData name="Kutzias, Damian" userId="025d9787-cbe5-420e-9c29-af8f572543dd" providerId="ADAL" clId="{476EE97B-996B-4ECC-8FBF-E5E8EBB898BE}" dt="2023-05-05T09:54:15.802" v="18" actId="571"/>
        <pc:sldMkLst>
          <pc:docMk/>
          <pc:sldMk cId="276388499" sldId="256"/>
        </pc:sldMkLst>
        <pc:spChg chg="add mod">
          <ac:chgData name="Kutzias, Damian" userId="025d9787-cbe5-420e-9c29-af8f572543dd" providerId="ADAL" clId="{476EE97B-996B-4ECC-8FBF-E5E8EBB898BE}" dt="2023-05-05T09:54:15.802" v="18" actId="571"/>
          <ac:spMkLst>
            <pc:docMk/>
            <pc:sldMk cId="276388499" sldId="256"/>
            <ac:spMk id="2" creationId="{8AA844FC-9A46-4E76-235A-D67744440C5E}"/>
          </ac:spMkLst>
        </pc:spChg>
        <pc:spChg chg="add mod">
          <ac:chgData name="Kutzias, Damian" userId="025d9787-cbe5-420e-9c29-af8f572543dd" providerId="ADAL" clId="{476EE97B-996B-4ECC-8FBF-E5E8EBB898BE}" dt="2023-05-05T09:54:15.467" v="17" actId="571"/>
          <ac:spMkLst>
            <pc:docMk/>
            <pc:sldMk cId="276388499" sldId="256"/>
            <ac:spMk id="4" creationId="{826C6256-A284-B4E8-A464-5B681A45ED2A}"/>
          </ac:spMkLst>
        </pc:spChg>
        <pc:spChg chg="add mod">
          <ac:chgData name="Kutzias, Damian" userId="025d9787-cbe5-420e-9c29-af8f572543dd" providerId="ADAL" clId="{476EE97B-996B-4ECC-8FBF-E5E8EBB898BE}" dt="2023-05-05T09:54:15.208" v="16" actId="571"/>
          <ac:spMkLst>
            <pc:docMk/>
            <pc:sldMk cId="276388499" sldId="256"/>
            <ac:spMk id="6" creationId="{D2734265-6270-0551-538C-8CE4C16F7AB6}"/>
          </ac:spMkLst>
        </pc:spChg>
        <pc:cxnChg chg="add mod">
          <ac:chgData name="Kutzias, Damian" userId="025d9787-cbe5-420e-9c29-af8f572543dd" providerId="ADAL" clId="{476EE97B-996B-4ECC-8FBF-E5E8EBB898BE}" dt="2023-05-05T09:54:15.208" v="16" actId="571"/>
          <ac:cxnSpMkLst>
            <pc:docMk/>
            <pc:sldMk cId="276388499" sldId="256"/>
            <ac:cxnSpMk id="5" creationId="{94570199-9B5B-4CEC-7C25-EE1194AB92E3}"/>
          </ac:cxnSpMkLst>
        </pc:cxnChg>
        <pc:cxnChg chg="add mod">
          <ac:chgData name="Kutzias, Damian" userId="025d9787-cbe5-420e-9c29-af8f572543dd" providerId="ADAL" clId="{476EE97B-996B-4ECC-8FBF-E5E8EBB898BE}" dt="2023-05-05T09:54:14.236" v="12" actId="571"/>
          <ac:cxnSpMkLst>
            <pc:docMk/>
            <pc:sldMk cId="276388499" sldId="256"/>
            <ac:cxnSpMk id="9" creationId="{C62974A6-E93E-897D-CD31-602D83B772A3}"/>
          </ac:cxnSpMkLst>
        </pc:cxnChg>
      </pc:sldChg>
    </pc:docChg>
  </pc:docChgLst>
  <pc:docChgLst>
    <pc:chgData name="Kutzias, Damian" userId="025d9787-cbe5-420e-9c29-af8f572543dd" providerId="ADAL" clId="{ADFB192A-3536-4F13-87D8-8357887E3874}"/>
    <pc:docChg chg="undo custSel modSld">
      <pc:chgData name="Kutzias, Damian" userId="025d9787-cbe5-420e-9c29-af8f572543dd" providerId="ADAL" clId="{ADFB192A-3536-4F13-87D8-8357887E3874}" dt="2023-11-20T20:48:32.467" v="60" actId="1036"/>
      <pc:docMkLst>
        <pc:docMk/>
      </pc:docMkLst>
      <pc:sldChg chg="modSp mod modNotesTx">
        <pc:chgData name="Kutzias, Damian" userId="025d9787-cbe5-420e-9c29-af8f572543dd" providerId="ADAL" clId="{ADFB192A-3536-4F13-87D8-8357887E3874}" dt="2023-11-20T20:48:32.467" v="60" actId="1036"/>
        <pc:sldMkLst>
          <pc:docMk/>
          <pc:sldMk cId="276388499" sldId="256"/>
        </pc:sldMkLst>
        <pc:cxnChg chg="mod">
          <ac:chgData name="Kutzias, Damian" userId="025d9787-cbe5-420e-9c29-af8f572543dd" providerId="ADAL" clId="{ADFB192A-3536-4F13-87D8-8357887E3874}" dt="2023-11-20T20:48:32.467" v="60" actId="1036"/>
          <ac:cxnSpMkLst>
            <pc:docMk/>
            <pc:sldMk cId="276388499" sldId="256"/>
            <ac:cxnSpMk id="3" creationId="{89E8BF57-4010-4899-8CE6-EC1797D948BE}"/>
          </ac:cxnSpMkLst>
        </pc:cxn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31947D-934F-40FD-9D56-4AAB125F3173}" type="datetimeFigureOut">
              <a:rPr lang="de-DE" smtClean="0"/>
              <a:t>20.11.2023</a:t>
            </a:fld>
            <a:endParaRPr lang="de-DE"/>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AC23D35-8B03-458B-91F3-F1905971B010}" type="slidenum">
              <a:rPr lang="de-DE" smtClean="0"/>
              <a:t>‹#›</a:t>
            </a:fld>
            <a:endParaRPr lang="de-DE"/>
          </a:p>
        </p:txBody>
      </p:sp>
    </p:spTree>
    <p:extLst>
      <p:ext uri="{BB962C8B-B14F-4D97-AF65-F5344CB8AC3E}">
        <p14:creationId xmlns:p14="http://schemas.microsoft.com/office/powerpoint/2010/main" val="15392615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de-DE" b="1" dirty="0"/>
              <a:t>Folienautoren</a:t>
            </a:r>
            <a:r>
              <a:rPr lang="de-DE" dirty="0"/>
              <a:t>: Damian Kutzias (damian.kutzias@iao.fraunhofer.de)</a:t>
            </a:r>
          </a:p>
          <a:p>
            <a:pPr marL="0" indent="0">
              <a:buNone/>
            </a:pPr>
            <a:r>
              <a:rPr lang="de-DE" b="1" dirty="0"/>
              <a:t>Zusätzliche Ansprechpartner</a:t>
            </a:r>
            <a:r>
              <a:rPr lang="de-DE" dirty="0"/>
              <a:t>: Jürgen Falkner (juergen.falkner@iao.fraunhofer.de), Holger Kett (holger.kett@iao.fraunhofer.de), Claudia Dukino (Claudia.Dukino@iao.fraunhofer.de)</a:t>
            </a:r>
          </a:p>
          <a:p>
            <a:pPr marL="0" marR="0" lvl="0" indent="0" algn="l" defTabSz="914400" rtl="0" eaLnBrk="1" fontAlgn="auto" latinLnBrk="0" hangingPunct="1">
              <a:lnSpc>
                <a:spcPct val="100000"/>
              </a:lnSpc>
              <a:spcBef>
                <a:spcPts val="0"/>
              </a:spcBef>
              <a:spcAft>
                <a:spcPts val="0"/>
              </a:spcAft>
              <a:buClr>
                <a:srgbClr val="179C7D"/>
              </a:buClr>
              <a:buSzTx/>
              <a:buFont typeface="Wingdings" pitchFamily="2" charset="2"/>
              <a:buNone/>
              <a:tabLst/>
              <a:defRPr/>
            </a:pPr>
            <a:r>
              <a:rPr lang="de-DE" b="1" dirty="0"/>
              <a:t>Stand</a:t>
            </a:r>
            <a:r>
              <a:rPr lang="de-DE" dirty="0"/>
              <a:t>: 20.11.2023</a:t>
            </a:r>
          </a:p>
          <a:p>
            <a:pPr marL="0" indent="0">
              <a:buNone/>
            </a:pPr>
            <a:endParaRPr lang="de-DE" dirty="0"/>
          </a:p>
          <a:p>
            <a:pPr marL="0" indent="0">
              <a:buNone/>
            </a:pPr>
            <a:r>
              <a:rPr lang="de-DE" b="1" dirty="0"/>
              <a:t>Inhalte</a:t>
            </a:r>
          </a:p>
          <a:p>
            <a:pPr marL="171450" indent="-171450">
              <a:buFont typeface="Wingdings" panose="05000000000000000000" pitchFamily="2" charset="2"/>
              <a:buChar char="§"/>
            </a:pPr>
            <a:r>
              <a:rPr lang="de-DE" b="0" dirty="0"/>
              <a:t>Zugehörig zum »Leitfaden zur Durchführung von KI-Projekten« aus dem Projekt KI-ULTRA. DOI/Link: </a:t>
            </a:r>
          </a:p>
          <a:p>
            <a:pPr marL="628650" lvl="1" indent="-171450">
              <a:buFont typeface="Wingdings" panose="05000000000000000000" pitchFamily="2" charset="2"/>
              <a:buChar char="§"/>
            </a:pPr>
            <a:r>
              <a:rPr lang="de-DE" b="0" dirty="0"/>
              <a:t>http://dx.doi.org/10.24406/publica-1637</a:t>
            </a:r>
          </a:p>
          <a:p>
            <a:pPr marL="171450" indent="-171450">
              <a:buFont typeface="Wingdings" panose="05000000000000000000" pitchFamily="2" charset="2"/>
              <a:buChar char="§"/>
            </a:pPr>
            <a:r>
              <a:rPr lang="de-DE" dirty="0"/>
              <a:t>Das einfache Werkzeug versteht sich als Strukturschema: die eigene Systemarchitektur kann in einer einfachen, semantischen (IoT-)Struktur geplant werden. Dabei können Referenzarchitekturen (bspw. aus dem unten verlinkten, frei verfügbaren Paper) herangezogen werden und als einfache Checklisten dienen. Bestehende sowie geplante Systeme können in das Strukturschema eingetragen und mit einer Referenzarchitektur auf Konsistenz und Vollständigkeit geprüft werden</a:t>
            </a:r>
          </a:p>
          <a:p>
            <a:pPr marL="171450" indent="-171450">
              <a:buFont typeface="Wingdings" panose="05000000000000000000" pitchFamily="2" charset="2"/>
              <a:buChar char="§"/>
            </a:pPr>
            <a:r>
              <a:rPr lang="de-DE" dirty="0"/>
              <a:t>In der Grundvariante sind keine großen Formalitäten angedacht, sodass entsprechend auch keine hohen Anforderungen an die Mitarbeitenden gestellt werden müssen (Darstellung durch einfache Blöcke und Pfeile für Datenfluss und Integrationspunkte). Nach Bedarf kann natürlich auch mehr Formalität, bspw. durch die Verwendung von UML, eingebracht werden.</a:t>
            </a:r>
            <a:endParaRPr lang="de-DE" baseline="0" dirty="0"/>
          </a:p>
          <a:p>
            <a:pPr marL="0" indent="0">
              <a:buFont typeface="Wingdings" panose="05000000000000000000" pitchFamily="2" charset="2"/>
              <a:buNone/>
            </a:pPr>
            <a:endParaRPr lang="de-DE" baseline="0" dirty="0"/>
          </a:p>
          <a:p>
            <a:pPr marL="0" indent="0">
              <a:buFont typeface="Wingdings" panose="05000000000000000000" pitchFamily="2" charset="2"/>
              <a:buNone/>
            </a:pPr>
            <a:r>
              <a:rPr lang="de-DE" b="1" baseline="0" dirty="0"/>
              <a:t>Quellen und weiterführendes Material</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sz="1200" dirty="0">
                <a:solidFill>
                  <a:srgbClr val="000000"/>
                </a:solidFill>
                <a:latin typeface="Calibri" panose="020F0502020204030204" pitchFamily="34" charset="0"/>
                <a:cs typeface="Calibri" panose="020F0502020204030204" pitchFamily="34" charset="0"/>
              </a:rPr>
              <a:t>On the Complexity of Cloud and IoT Integration: Architectures, Challenges and Solution Approaches</a:t>
            </a:r>
          </a:p>
          <a:p>
            <a:pPr marL="628650" lvl="1" indent="-171450">
              <a:buFont typeface="Wingdings" panose="05000000000000000000" pitchFamily="2" charset="2"/>
              <a:buChar char="§"/>
            </a:pPr>
            <a:r>
              <a:rPr lang="de-DE" dirty="0"/>
              <a:t>https://www.scitepress.org/PublicationsDetail.aspx?ID=PytURfcIAWk=&amp;t=1</a:t>
            </a:r>
          </a:p>
          <a:p>
            <a:pPr marL="0" lvl="0" indent="0">
              <a:buFont typeface="Wingdings" panose="05000000000000000000" pitchFamily="2" charset="2"/>
              <a:buNone/>
            </a:pPr>
            <a:endParaRPr lang="de-DE" dirty="0"/>
          </a:p>
          <a:p>
            <a:pPr marL="0" lvl="0" indent="0">
              <a:buFont typeface="Wingdings" panose="05000000000000000000" pitchFamily="2" charset="2"/>
              <a:buNone/>
            </a:pPr>
            <a:r>
              <a:rPr lang="de-DE" b="1" dirty="0"/>
              <a:t>Lizenz</a:t>
            </a:r>
            <a:r>
              <a:rPr lang="de-DE" dirty="0"/>
              <a:t>: CC BY-SA 4.0: https://creativecommons.org/licenses/by-sa/4.0/legalcode</a:t>
            </a:r>
            <a:r>
              <a:rPr lang="de-DE"/>
              <a:t>.de</a:t>
            </a:r>
            <a:endParaRPr lang="de-DE" dirty="0"/>
          </a:p>
        </p:txBody>
      </p:sp>
      <p:sp>
        <p:nvSpPr>
          <p:cNvPr id="4" name="Slide Number Placeholder 3"/>
          <p:cNvSpPr>
            <a:spLocks noGrp="1"/>
          </p:cNvSpPr>
          <p:nvPr>
            <p:ph type="sldNum" sz="quarter" idx="5"/>
          </p:nvPr>
        </p:nvSpPr>
        <p:spPr/>
        <p:txBody>
          <a:bodyPr/>
          <a:lstStyle/>
          <a:p>
            <a:fld id="{7AC23D35-8B03-458B-91F3-F1905971B010}" type="slidenum">
              <a:rPr lang="de-DE" smtClean="0"/>
              <a:t>1</a:t>
            </a:fld>
            <a:endParaRPr lang="de-DE"/>
          </a:p>
        </p:txBody>
      </p:sp>
    </p:spTree>
    <p:extLst>
      <p:ext uri="{BB962C8B-B14F-4D97-AF65-F5344CB8AC3E}">
        <p14:creationId xmlns:p14="http://schemas.microsoft.com/office/powerpoint/2010/main" val="23200507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3719967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6942972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31698940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35831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45074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95841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Tree>
    <p:extLst>
      <p:ext uri="{BB962C8B-B14F-4D97-AF65-F5344CB8AC3E}">
        <p14:creationId xmlns:p14="http://schemas.microsoft.com/office/powerpoint/2010/main" val="41197209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27812311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88044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31122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2592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15">
            <a:extLst>
              <a:ext uri="{FF2B5EF4-FFF2-40B4-BE49-F238E27FC236}">
                <a16:creationId xmlns:a16="http://schemas.microsoft.com/office/drawing/2014/main" id="{2FFD5ED7-B7D5-495C-A8F5-2D53C44169B4}"/>
              </a:ext>
            </a:extLst>
          </p:cNvPr>
          <p:cNvSpPr>
            <a:spLocks noChangeArrowheads="1"/>
          </p:cNvSpPr>
          <p:nvPr userDrawn="1"/>
        </p:nvSpPr>
        <p:spPr bwMode="auto">
          <a:xfrm>
            <a:off x="0" y="0"/>
            <a:ext cx="10692000" cy="1681200"/>
          </a:xfrm>
          <a:prstGeom prst="rect">
            <a:avLst/>
          </a:prstGeom>
          <a:solidFill>
            <a:srgbClr val="FFFFFF"/>
          </a:solidFill>
          <a:ln w="38100">
            <a:solidFill>
              <a:srgbClr val="056AB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lstStyle/>
          <a:p>
            <a:pPr defTabSz="1439924" fontAlgn="base">
              <a:spcBef>
                <a:spcPct val="0"/>
              </a:spcBef>
              <a:spcAft>
                <a:spcPct val="40000"/>
              </a:spcAft>
              <a:defRPr/>
            </a:pPr>
            <a:r>
              <a:rPr lang="de-DE" sz="1200" b="1" kern="0" dirty="0">
                <a:solidFill>
                  <a:srgbClr val="000000"/>
                </a:solidFill>
              </a:rPr>
              <a:t>Benutzer und Aktoren</a:t>
            </a:r>
          </a:p>
        </p:txBody>
      </p:sp>
      <p:sp>
        <p:nvSpPr>
          <p:cNvPr id="8" name="Rectangle 15">
            <a:extLst>
              <a:ext uri="{FF2B5EF4-FFF2-40B4-BE49-F238E27FC236}">
                <a16:creationId xmlns:a16="http://schemas.microsoft.com/office/drawing/2014/main" id="{AF5F92A0-CE05-4A40-A841-3643E6344F6F}"/>
              </a:ext>
            </a:extLst>
          </p:cNvPr>
          <p:cNvSpPr>
            <a:spLocks noChangeArrowheads="1"/>
          </p:cNvSpPr>
          <p:nvPr userDrawn="1"/>
        </p:nvSpPr>
        <p:spPr bwMode="auto">
          <a:xfrm>
            <a:off x="-187" y="1678873"/>
            <a:ext cx="10692000" cy="1681200"/>
          </a:xfrm>
          <a:prstGeom prst="rect">
            <a:avLst/>
          </a:prstGeom>
          <a:solidFill>
            <a:srgbClr val="FFFFFF"/>
          </a:solidFill>
          <a:ln w="38100">
            <a:solidFill>
              <a:srgbClr val="056AB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lstStyle/>
          <a:p>
            <a:pPr defTabSz="1439924" fontAlgn="base">
              <a:spcBef>
                <a:spcPct val="0"/>
              </a:spcBef>
              <a:spcAft>
                <a:spcPct val="40000"/>
              </a:spcAft>
              <a:defRPr/>
            </a:pPr>
            <a:r>
              <a:rPr lang="de-DE" sz="1200" b="1" kern="0" dirty="0">
                <a:solidFill>
                  <a:srgbClr val="000000"/>
                </a:solidFill>
              </a:rPr>
              <a:t>Zugriff</a:t>
            </a:r>
          </a:p>
        </p:txBody>
      </p:sp>
      <p:sp>
        <p:nvSpPr>
          <p:cNvPr id="9" name="Rectangle 15">
            <a:extLst>
              <a:ext uri="{FF2B5EF4-FFF2-40B4-BE49-F238E27FC236}">
                <a16:creationId xmlns:a16="http://schemas.microsoft.com/office/drawing/2014/main" id="{E8CD6D7B-1EB4-4181-96DC-0FD6B8D844D5}"/>
              </a:ext>
            </a:extLst>
          </p:cNvPr>
          <p:cNvSpPr>
            <a:spLocks noChangeArrowheads="1"/>
          </p:cNvSpPr>
          <p:nvPr userDrawn="1"/>
        </p:nvSpPr>
        <p:spPr bwMode="auto">
          <a:xfrm>
            <a:off x="0" y="3359546"/>
            <a:ext cx="10692000" cy="3358800"/>
          </a:xfrm>
          <a:prstGeom prst="rect">
            <a:avLst/>
          </a:prstGeom>
          <a:solidFill>
            <a:srgbClr val="FFFFFF"/>
          </a:solidFill>
          <a:ln w="38100">
            <a:solidFill>
              <a:srgbClr val="056AB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lstStyle/>
          <a:p>
            <a:pPr defTabSz="1439924" fontAlgn="base">
              <a:spcBef>
                <a:spcPct val="0"/>
              </a:spcBef>
              <a:spcAft>
                <a:spcPct val="40000"/>
              </a:spcAft>
              <a:defRPr/>
            </a:pPr>
            <a:r>
              <a:rPr lang="de-DE" sz="1200" b="1" kern="0" dirty="0">
                <a:solidFill>
                  <a:srgbClr val="000000"/>
                </a:solidFill>
              </a:rPr>
              <a:t>(End-)Anwendungen / Services</a:t>
            </a:r>
          </a:p>
        </p:txBody>
      </p:sp>
      <p:sp>
        <p:nvSpPr>
          <p:cNvPr id="10" name="Rectangle 15">
            <a:extLst>
              <a:ext uri="{FF2B5EF4-FFF2-40B4-BE49-F238E27FC236}">
                <a16:creationId xmlns:a16="http://schemas.microsoft.com/office/drawing/2014/main" id="{0DE91BDA-52B4-48F2-ADE2-C1E165982E99}"/>
              </a:ext>
            </a:extLst>
          </p:cNvPr>
          <p:cNvSpPr>
            <a:spLocks noChangeArrowheads="1"/>
          </p:cNvSpPr>
          <p:nvPr userDrawn="1"/>
        </p:nvSpPr>
        <p:spPr bwMode="auto">
          <a:xfrm>
            <a:off x="0" y="6719804"/>
            <a:ext cx="10692000" cy="5040000"/>
          </a:xfrm>
          <a:prstGeom prst="rect">
            <a:avLst/>
          </a:prstGeom>
          <a:solidFill>
            <a:srgbClr val="FFFFFF"/>
          </a:solidFill>
          <a:ln w="38100">
            <a:solidFill>
              <a:srgbClr val="056AB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lstStyle/>
          <a:p>
            <a:pPr defTabSz="1439924" fontAlgn="base">
              <a:spcBef>
                <a:spcPct val="0"/>
              </a:spcBef>
              <a:spcAft>
                <a:spcPct val="40000"/>
              </a:spcAft>
              <a:defRPr/>
            </a:pPr>
            <a:r>
              <a:rPr lang="de-DE" sz="1200" b="1" kern="0" dirty="0">
                <a:solidFill>
                  <a:srgbClr val="000000"/>
                </a:solidFill>
              </a:rPr>
              <a:t>Daten</a:t>
            </a:r>
          </a:p>
        </p:txBody>
      </p:sp>
      <p:sp>
        <p:nvSpPr>
          <p:cNvPr id="11" name="Rectangle 15">
            <a:extLst>
              <a:ext uri="{FF2B5EF4-FFF2-40B4-BE49-F238E27FC236}">
                <a16:creationId xmlns:a16="http://schemas.microsoft.com/office/drawing/2014/main" id="{3A2A9302-7AF1-474F-909B-5B179547F295}"/>
              </a:ext>
            </a:extLst>
          </p:cNvPr>
          <p:cNvSpPr>
            <a:spLocks noChangeArrowheads="1"/>
          </p:cNvSpPr>
          <p:nvPr userDrawn="1"/>
        </p:nvSpPr>
        <p:spPr bwMode="auto">
          <a:xfrm>
            <a:off x="-187" y="11759804"/>
            <a:ext cx="10692000" cy="1681200"/>
          </a:xfrm>
          <a:prstGeom prst="rect">
            <a:avLst/>
          </a:prstGeom>
          <a:solidFill>
            <a:srgbClr val="FFFFFF"/>
          </a:solidFill>
          <a:ln w="38100">
            <a:solidFill>
              <a:srgbClr val="056AB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lstStyle/>
          <a:p>
            <a:pPr defTabSz="1439924" fontAlgn="base">
              <a:spcBef>
                <a:spcPct val="0"/>
              </a:spcBef>
              <a:spcAft>
                <a:spcPct val="40000"/>
              </a:spcAft>
              <a:defRPr/>
            </a:pPr>
            <a:r>
              <a:rPr lang="de-DE" sz="1200" b="1" kern="0" dirty="0">
                <a:solidFill>
                  <a:srgbClr val="000000"/>
                </a:solidFill>
              </a:rPr>
              <a:t>Zugriff</a:t>
            </a:r>
          </a:p>
        </p:txBody>
      </p:sp>
      <p:sp>
        <p:nvSpPr>
          <p:cNvPr id="12" name="Rectangle 15">
            <a:extLst>
              <a:ext uri="{FF2B5EF4-FFF2-40B4-BE49-F238E27FC236}">
                <a16:creationId xmlns:a16="http://schemas.microsoft.com/office/drawing/2014/main" id="{9B4D14FD-D105-485A-93B1-8B80501D3CA8}"/>
              </a:ext>
            </a:extLst>
          </p:cNvPr>
          <p:cNvSpPr>
            <a:spLocks noChangeArrowheads="1"/>
          </p:cNvSpPr>
          <p:nvPr userDrawn="1"/>
        </p:nvSpPr>
        <p:spPr bwMode="auto">
          <a:xfrm>
            <a:off x="-374" y="13436877"/>
            <a:ext cx="10692000" cy="1681200"/>
          </a:xfrm>
          <a:prstGeom prst="rect">
            <a:avLst/>
          </a:prstGeom>
          <a:solidFill>
            <a:srgbClr val="FFFFFF"/>
          </a:solidFill>
          <a:ln w="38100">
            <a:solidFill>
              <a:srgbClr val="056AB3"/>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t" anchorCtr="0"/>
          <a:lstStyle/>
          <a:p>
            <a:pPr defTabSz="1439924" fontAlgn="base">
              <a:spcBef>
                <a:spcPct val="0"/>
              </a:spcBef>
              <a:spcAft>
                <a:spcPct val="40000"/>
              </a:spcAft>
              <a:defRPr/>
            </a:pPr>
            <a:r>
              <a:rPr lang="de-DE" sz="1200" b="1" kern="0" dirty="0">
                <a:solidFill>
                  <a:srgbClr val="000000"/>
                </a:solidFill>
              </a:rPr>
              <a:t>Umgebung und Sensoren</a:t>
            </a:r>
          </a:p>
        </p:txBody>
      </p:sp>
      <p:pic>
        <p:nvPicPr>
          <p:cNvPr id="13" name="Grafik 14" descr="Logo_ausgetauscht">
            <a:extLst>
              <a:ext uri="{FF2B5EF4-FFF2-40B4-BE49-F238E27FC236}">
                <a16:creationId xmlns:a16="http://schemas.microsoft.com/office/drawing/2014/main" id="{AB95D6D9-5A75-4DCC-8A6C-224673499783}"/>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9103683" y="14593523"/>
            <a:ext cx="1417637" cy="388369"/>
          </a:xfrm>
          <a:prstGeom prst="rect">
            <a:avLst/>
          </a:prstGeom>
        </p:spPr>
      </p:pic>
      <p:pic>
        <p:nvPicPr>
          <p:cNvPr id="14" name="Grafik 16">
            <a:extLst>
              <a:ext uri="{FF2B5EF4-FFF2-40B4-BE49-F238E27FC236}">
                <a16:creationId xmlns:a16="http://schemas.microsoft.com/office/drawing/2014/main" id="{09C8BB23-ADE0-40E3-A384-B8680D3469C5}"/>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7504604" y="14602844"/>
            <a:ext cx="1400456" cy="360040"/>
          </a:xfrm>
          <a:prstGeom prst="rect">
            <a:avLst/>
          </a:prstGeom>
        </p:spPr>
      </p:pic>
    </p:spTree>
    <p:extLst>
      <p:ext uri="{BB962C8B-B14F-4D97-AF65-F5344CB8AC3E}">
        <p14:creationId xmlns:p14="http://schemas.microsoft.com/office/powerpoint/2010/main" val="189614138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069208" rtl="0" eaLnBrk="1" latinLnBrk="0" hangingPunct="1">
        <a:lnSpc>
          <a:spcPct val="90000"/>
        </a:lnSpc>
        <a:spcBef>
          <a:spcPct val="0"/>
        </a:spcBef>
        <a:buNone/>
        <a:defRPr sz="5145" kern="1200">
          <a:solidFill>
            <a:schemeClr val="tx1"/>
          </a:solidFill>
          <a:latin typeface="+mj-lt"/>
          <a:ea typeface="+mj-ea"/>
          <a:cs typeface="+mj-cs"/>
        </a:defRPr>
      </a:lvl1pPr>
    </p:titleStyle>
    <p:bodyStyle>
      <a:lvl1pPr marL="267302" indent="-267302" algn="l" defTabSz="1069208" rtl="0" eaLnBrk="1" latinLnBrk="0" hangingPunct="1">
        <a:lnSpc>
          <a:spcPct val="90000"/>
        </a:lnSpc>
        <a:spcBef>
          <a:spcPts val="1169"/>
        </a:spcBef>
        <a:buFont typeface="Arial" panose="020B0604020202020204" pitchFamily="34" charset="0"/>
        <a:buChar char="•"/>
        <a:defRPr sz="3274" kern="1200">
          <a:solidFill>
            <a:schemeClr val="tx1"/>
          </a:solidFill>
          <a:latin typeface="+mn-lt"/>
          <a:ea typeface="+mn-ea"/>
          <a:cs typeface="+mn-cs"/>
        </a:defRPr>
      </a:lvl1pPr>
      <a:lvl2pPr marL="801906" indent="-267302" algn="l" defTabSz="1069208" rtl="0" eaLnBrk="1" latinLnBrk="0" hangingPunct="1">
        <a:lnSpc>
          <a:spcPct val="90000"/>
        </a:lnSpc>
        <a:spcBef>
          <a:spcPts val="585"/>
        </a:spcBef>
        <a:buFont typeface="Arial" panose="020B0604020202020204" pitchFamily="34" charset="0"/>
        <a:buChar char="•"/>
        <a:defRPr sz="2806" kern="1200">
          <a:solidFill>
            <a:schemeClr val="tx1"/>
          </a:solidFill>
          <a:latin typeface="+mn-lt"/>
          <a:ea typeface="+mn-ea"/>
          <a:cs typeface="+mn-cs"/>
        </a:defRPr>
      </a:lvl2pPr>
      <a:lvl3pPr marL="1336510" indent="-267302" algn="l" defTabSz="1069208" rtl="0" eaLnBrk="1" latinLnBrk="0" hangingPunct="1">
        <a:lnSpc>
          <a:spcPct val="90000"/>
        </a:lnSpc>
        <a:spcBef>
          <a:spcPts val="585"/>
        </a:spcBef>
        <a:buFont typeface="Arial" panose="020B0604020202020204" pitchFamily="34" charset="0"/>
        <a:buChar char="•"/>
        <a:defRPr sz="2339" kern="1200">
          <a:solidFill>
            <a:schemeClr val="tx1"/>
          </a:solidFill>
          <a:latin typeface="+mn-lt"/>
          <a:ea typeface="+mn-ea"/>
          <a:cs typeface="+mn-cs"/>
        </a:defRPr>
      </a:lvl3pPr>
      <a:lvl4pPr marL="1871114" indent="-267302" algn="l" defTabSz="1069208" rtl="0" eaLnBrk="1" latinLnBrk="0" hangingPunct="1">
        <a:lnSpc>
          <a:spcPct val="90000"/>
        </a:lnSpc>
        <a:spcBef>
          <a:spcPts val="585"/>
        </a:spcBef>
        <a:buFont typeface="Arial" panose="020B0604020202020204" pitchFamily="34" charset="0"/>
        <a:buChar char="•"/>
        <a:defRPr sz="2105" kern="1200">
          <a:solidFill>
            <a:schemeClr val="tx1"/>
          </a:solidFill>
          <a:latin typeface="+mn-lt"/>
          <a:ea typeface="+mn-ea"/>
          <a:cs typeface="+mn-cs"/>
        </a:defRPr>
      </a:lvl4pPr>
      <a:lvl5pPr marL="2405718" indent="-267302" algn="l" defTabSz="1069208" rtl="0" eaLnBrk="1" latinLnBrk="0" hangingPunct="1">
        <a:lnSpc>
          <a:spcPct val="90000"/>
        </a:lnSpc>
        <a:spcBef>
          <a:spcPts val="585"/>
        </a:spcBef>
        <a:buFont typeface="Arial" panose="020B0604020202020204" pitchFamily="34" charset="0"/>
        <a:buChar char="•"/>
        <a:defRPr sz="2105" kern="1200">
          <a:solidFill>
            <a:schemeClr val="tx1"/>
          </a:solidFill>
          <a:latin typeface="+mn-lt"/>
          <a:ea typeface="+mn-ea"/>
          <a:cs typeface="+mn-cs"/>
        </a:defRPr>
      </a:lvl5pPr>
      <a:lvl6pPr marL="2940322" indent="-267302" algn="l" defTabSz="1069208" rtl="0" eaLnBrk="1" latinLnBrk="0" hangingPunct="1">
        <a:lnSpc>
          <a:spcPct val="90000"/>
        </a:lnSpc>
        <a:spcBef>
          <a:spcPts val="585"/>
        </a:spcBef>
        <a:buFont typeface="Arial" panose="020B0604020202020204" pitchFamily="34" charset="0"/>
        <a:buChar char="•"/>
        <a:defRPr sz="2105" kern="1200">
          <a:solidFill>
            <a:schemeClr val="tx1"/>
          </a:solidFill>
          <a:latin typeface="+mn-lt"/>
          <a:ea typeface="+mn-ea"/>
          <a:cs typeface="+mn-cs"/>
        </a:defRPr>
      </a:lvl6pPr>
      <a:lvl7pPr marL="3474926" indent="-267302" algn="l" defTabSz="1069208" rtl="0" eaLnBrk="1" latinLnBrk="0" hangingPunct="1">
        <a:lnSpc>
          <a:spcPct val="90000"/>
        </a:lnSpc>
        <a:spcBef>
          <a:spcPts val="585"/>
        </a:spcBef>
        <a:buFont typeface="Arial" panose="020B0604020202020204" pitchFamily="34" charset="0"/>
        <a:buChar char="•"/>
        <a:defRPr sz="2105" kern="1200">
          <a:solidFill>
            <a:schemeClr val="tx1"/>
          </a:solidFill>
          <a:latin typeface="+mn-lt"/>
          <a:ea typeface="+mn-ea"/>
          <a:cs typeface="+mn-cs"/>
        </a:defRPr>
      </a:lvl7pPr>
      <a:lvl8pPr marL="4009530" indent="-267302" algn="l" defTabSz="1069208" rtl="0" eaLnBrk="1" latinLnBrk="0" hangingPunct="1">
        <a:lnSpc>
          <a:spcPct val="90000"/>
        </a:lnSpc>
        <a:spcBef>
          <a:spcPts val="585"/>
        </a:spcBef>
        <a:buFont typeface="Arial" panose="020B0604020202020204" pitchFamily="34" charset="0"/>
        <a:buChar char="•"/>
        <a:defRPr sz="2105" kern="1200">
          <a:solidFill>
            <a:schemeClr val="tx1"/>
          </a:solidFill>
          <a:latin typeface="+mn-lt"/>
          <a:ea typeface="+mn-ea"/>
          <a:cs typeface="+mn-cs"/>
        </a:defRPr>
      </a:lvl8pPr>
      <a:lvl9pPr marL="4544134" indent="-267302" algn="l" defTabSz="1069208" rtl="0" eaLnBrk="1" latinLnBrk="0" hangingPunct="1">
        <a:lnSpc>
          <a:spcPct val="90000"/>
        </a:lnSpc>
        <a:spcBef>
          <a:spcPts val="585"/>
        </a:spcBef>
        <a:buFont typeface="Arial" panose="020B0604020202020204" pitchFamily="34" charset="0"/>
        <a:buChar char="•"/>
        <a:defRPr sz="2105" kern="1200">
          <a:solidFill>
            <a:schemeClr val="tx1"/>
          </a:solidFill>
          <a:latin typeface="+mn-lt"/>
          <a:ea typeface="+mn-ea"/>
          <a:cs typeface="+mn-cs"/>
        </a:defRPr>
      </a:lvl9pPr>
    </p:bodyStyle>
    <p:otherStyle>
      <a:defPPr>
        <a:defRPr lang="en-US"/>
      </a:defPPr>
      <a:lvl1pPr marL="0" algn="l" defTabSz="1069208" rtl="0" eaLnBrk="1" latinLnBrk="0" hangingPunct="1">
        <a:defRPr sz="2105" kern="1200">
          <a:solidFill>
            <a:schemeClr val="tx1"/>
          </a:solidFill>
          <a:latin typeface="+mn-lt"/>
          <a:ea typeface="+mn-ea"/>
          <a:cs typeface="+mn-cs"/>
        </a:defRPr>
      </a:lvl1pPr>
      <a:lvl2pPr marL="534604" algn="l" defTabSz="1069208" rtl="0" eaLnBrk="1" latinLnBrk="0" hangingPunct="1">
        <a:defRPr sz="2105" kern="1200">
          <a:solidFill>
            <a:schemeClr val="tx1"/>
          </a:solidFill>
          <a:latin typeface="+mn-lt"/>
          <a:ea typeface="+mn-ea"/>
          <a:cs typeface="+mn-cs"/>
        </a:defRPr>
      </a:lvl2pPr>
      <a:lvl3pPr marL="1069208" algn="l" defTabSz="1069208" rtl="0" eaLnBrk="1" latinLnBrk="0" hangingPunct="1">
        <a:defRPr sz="2105" kern="1200">
          <a:solidFill>
            <a:schemeClr val="tx1"/>
          </a:solidFill>
          <a:latin typeface="+mn-lt"/>
          <a:ea typeface="+mn-ea"/>
          <a:cs typeface="+mn-cs"/>
        </a:defRPr>
      </a:lvl3pPr>
      <a:lvl4pPr marL="1603812" algn="l" defTabSz="1069208" rtl="0" eaLnBrk="1" latinLnBrk="0" hangingPunct="1">
        <a:defRPr sz="2105" kern="1200">
          <a:solidFill>
            <a:schemeClr val="tx1"/>
          </a:solidFill>
          <a:latin typeface="+mn-lt"/>
          <a:ea typeface="+mn-ea"/>
          <a:cs typeface="+mn-cs"/>
        </a:defRPr>
      </a:lvl4pPr>
      <a:lvl5pPr marL="2138416" algn="l" defTabSz="1069208" rtl="0" eaLnBrk="1" latinLnBrk="0" hangingPunct="1">
        <a:defRPr sz="2105" kern="1200">
          <a:solidFill>
            <a:schemeClr val="tx1"/>
          </a:solidFill>
          <a:latin typeface="+mn-lt"/>
          <a:ea typeface="+mn-ea"/>
          <a:cs typeface="+mn-cs"/>
        </a:defRPr>
      </a:lvl5pPr>
      <a:lvl6pPr marL="2673020" algn="l" defTabSz="1069208" rtl="0" eaLnBrk="1" latinLnBrk="0" hangingPunct="1">
        <a:defRPr sz="2105" kern="1200">
          <a:solidFill>
            <a:schemeClr val="tx1"/>
          </a:solidFill>
          <a:latin typeface="+mn-lt"/>
          <a:ea typeface="+mn-ea"/>
          <a:cs typeface="+mn-cs"/>
        </a:defRPr>
      </a:lvl6pPr>
      <a:lvl7pPr marL="3207624" algn="l" defTabSz="1069208" rtl="0" eaLnBrk="1" latinLnBrk="0" hangingPunct="1">
        <a:defRPr sz="2105" kern="1200">
          <a:solidFill>
            <a:schemeClr val="tx1"/>
          </a:solidFill>
          <a:latin typeface="+mn-lt"/>
          <a:ea typeface="+mn-ea"/>
          <a:cs typeface="+mn-cs"/>
        </a:defRPr>
      </a:lvl7pPr>
      <a:lvl8pPr marL="3742228" algn="l" defTabSz="1069208" rtl="0" eaLnBrk="1" latinLnBrk="0" hangingPunct="1">
        <a:defRPr sz="2105" kern="1200">
          <a:solidFill>
            <a:schemeClr val="tx1"/>
          </a:solidFill>
          <a:latin typeface="+mn-lt"/>
          <a:ea typeface="+mn-ea"/>
          <a:cs typeface="+mn-cs"/>
        </a:defRPr>
      </a:lvl8pPr>
      <a:lvl9pPr marL="4276832" algn="l" defTabSz="1069208" rtl="0" eaLnBrk="1" latinLnBrk="0" hangingPunct="1">
        <a:defRPr sz="210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5">
            <a:extLst>
              <a:ext uri="{FF2B5EF4-FFF2-40B4-BE49-F238E27FC236}">
                <a16:creationId xmlns:a16="http://schemas.microsoft.com/office/drawing/2014/main" id="{0CC5BAB3-CF3B-40AA-8EA1-4A33DA38E952}"/>
              </a:ext>
            </a:extLst>
          </p:cNvPr>
          <p:cNvSpPr>
            <a:spLocks noChangeArrowheads="1"/>
          </p:cNvSpPr>
          <p:nvPr/>
        </p:nvSpPr>
        <p:spPr bwMode="auto">
          <a:xfrm>
            <a:off x="-1613464" y="14473018"/>
            <a:ext cx="1270564" cy="646332"/>
          </a:xfrm>
          <a:prstGeom prst="rect">
            <a:avLst/>
          </a:prstGeom>
          <a:solidFill>
            <a:srgbClr val="FFFFFF"/>
          </a:solidFill>
          <a:ln w="38100">
            <a:solidFill>
              <a:srgbClr val="179C7D"/>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lstStyle/>
          <a:p>
            <a:pPr marL="0" marR="0" lvl="0" indent="0" algn="ctr" defTabSz="914400" eaLnBrk="1" fontAlgn="base" latinLnBrk="0" hangingPunct="1">
              <a:lnSpc>
                <a:spcPct val="100000"/>
              </a:lnSpc>
              <a:spcBef>
                <a:spcPct val="0"/>
              </a:spcBef>
              <a:spcAft>
                <a:spcPct val="40000"/>
              </a:spcAft>
              <a:buClrTx/>
              <a:buSzTx/>
              <a:buFont typeface="Wingdings" pitchFamily="2" charset="2"/>
              <a:buNone/>
              <a:tabLst/>
              <a:defRPr/>
            </a:pPr>
            <a:r>
              <a:rPr kumimoji="0" lang="de-DE" sz="1200" b="1" i="0" u="none" strike="noStrike" kern="0" cap="none" spc="0" normalizeH="0" baseline="0" noProof="0" dirty="0">
                <a:ln>
                  <a:noFill/>
                </a:ln>
                <a:solidFill>
                  <a:srgbClr val="000000"/>
                </a:solidFill>
                <a:effectLst/>
                <a:uLnTx/>
                <a:uFillTx/>
              </a:rPr>
              <a:t>Komponente</a:t>
            </a:r>
          </a:p>
        </p:txBody>
      </p:sp>
      <p:cxnSp>
        <p:nvCxnSpPr>
          <p:cNvPr id="3" name="Connector: Elbow 2">
            <a:extLst>
              <a:ext uri="{FF2B5EF4-FFF2-40B4-BE49-F238E27FC236}">
                <a16:creationId xmlns:a16="http://schemas.microsoft.com/office/drawing/2014/main" id="{89E8BF57-4010-4899-8CE6-EC1797D948BE}"/>
              </a:ext>
            </a:extLst>
          </p:cNvPr>
          <p:cNvCxnSpPr>
            <a:cxnSpLocks/>
          </p:cNvCxnSpPr>
          <p:nvPr/>
        </p:nvCxnSpPr>
        <p:spPr>
          <a:xfrm>
            <a:off x="-1613464" y="14260830"/>
            <a:ext cx="1270564" cy="0"/>
          </a:xfrm>
          <a:prstGeom prst="bentConnector3">
            <a:avLst/>
          </a:prstGeom>
          <a:ln w="19050">
            <a:solidFill>
              <a:srgbClr val="179C7D"/>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38849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7D4470B5FB787340B5555AE76F43CE84" ma:contentTypeVersion="23" ma:contentTypeDescription="Ein neues Dokument erstellen." ma:contentTypeScope="" ma:versionID="b4fe37b533f996e932fc697c41b1d9f1">
  <xsd:schema xmlns:xsd="http://www.w3.org/2001/XMLSchema" xmlns:xs="http://www.w3.org/2001/XMLSchema" xmlns:p="http://schemas.microsoft.com/office/2006/metadata/properties" xmlns:ns2="24afef00-3e19-424e-a66a-c96a9a38e464" xmlns:ns3="fe77990d-a1e9-46bd-9909-a26041423160" targetNamespace="http://schemas.microsoft.com/office/2006/metadata/properties" ma:root="true" ma:fieldsID="704cd58bc9d0295411fcbd99c38f6969" ns2:_="" ns3:_="">
    <xsd:import namespace="24afef00-3e19-424e-a66a-c96a9a38e464"/>
    <xsd:import namespace="fe77990d-a1e9-46bd-9909-a26041423160"/>
    <xsd:element name="properties">
      <xsd:complexType>
        <xsd:sequence>
          <xsd:element name="documentManagement">
            <xsd:complexType>
              <xsd:all>
                <xsd:element ref="ns2:Inhaltsbeschreibung" minOccurs="0"/>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ServiceDateTaken" minOccurs="0"/>
                <xsd:element ref="ns2:MediaLengthInSeconds" minOccurs="0"/>
                <xsd:element ref="ns2:lcf76f155ced4ddcb4097134ff3c332f" minOccurs="0"/>
                <xsd:element ref="ns3:TaxCatchAll"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4afef00-3e19-424e-a66a-c96a9a38e464" elementFormDefault="qualified">
    <xsd:import namespace="http://schemas.microsoft.com/office/2006/documentManagement/types"/>
    <xsd:import namespace="http://schemas.microsoft.com/office/infopath/2007/PartnerControls"/>
    <xsd:element name="Inhaltsbeschreibung" ma:index="2" nillable="true" ma:displayName="Inhaltsbeschreibung" ma:format="Dropdown" ma:internalName="Inhaltsbeschreibung" ma:readOnly="false">
      <xsd:simpleType>
        <xsd:restriction base="dms:Note">
          <xsd:maxLength value="255"/>
        </xsd:restriction>
      </xsd:simple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hidden="true" ma:internalName="MediaServiceAutoTags" ma:readOnly="true">
      <xsd:simpleType>
        <xsd:restriction base="dms:Text"/>
      </xsd:simpleType>
    </xsd:element>
    <xsd:element name="MediaServiceOCR" ma:index="11" nillable="true" ma:displayName="Extracted Text" ma:hidden="true" ma:internalName="MediaServiceOCR" ma:readOnly="true">
      <xsd:simpleType>
        <xsd:restriction base="dms:Note"/>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hidden="true" ma:internalName="MediaServiceKeyPoints" ma:readOnly="true">
      <xsd:simpleType>
        <xsd:restriction base="dms:Note"/>
      </xsd:simpleType>
    </xsd:element>
    <xsd:element name="MediaServiceDateTaken" ma:index="18" nillable="true" ma:displayName="MediaServiceDateTaken" ma:hidden="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Bildmarkierungen" ma:readOnly="false" ma:fieldId="{5cf76f15-5ced-4ddc-b409-7134ff3c332f}" ma:taxonomyMulti="true" ma:sspId="6eb20c4f-c5c2-492b-9954-d638c64bfe97"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e77990d-a1e9-46bd-9909-a26041423160" elementFormDefault="qualified">
    <xsd:import namespace="http://schemas.microsoft.com/office/2006/documentManagement/types"/>
    <xsd:import namespace="http://schemas.microsoft.com/office/infopath/2007/PartnerControls"/>
    <xsd:element name="SharedWithUsers" ma:index="16" nillable="true" ma:displayName="Freigegeben für"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Freigegeben für - Details" ma:hidden="true" ma:internalName="SharedWithDetails" ma:readOnly="true">
      <xsd:simpleType>
        <xsd:restriction base="dms:Note"/>
      </xsd:simpleType>
    </xsd:element>
    <xsd:element name="TaxCatchAll" ma:index="23" nillable="true" ma:displayName="Taxonomy Catch All Column" ma:hidden="true" ma:list="{b3277646-45d1-435b-be69-b00a37eff4eb}" ma:internalName="TaxCatchAll" ma:showField="CatchAllData" ma:web="fe77990d-a1e9-46bd-9909-a2604142316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Inhaltstyp"/>
        <xsd:element ref="dc:title" minOccurs="0" maxOccurs="1" ma:index="1"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943BEC0-DA7D-420F-A2FC-5A71303D641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4afef00-3e19-424e-a66a-c96a9a38e464"/>
    <ds:schemaRef ds:uri="fe77990d-a1e9-46bd-9909-a2604142316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CDEEB2A-D73E-4E50-8DCD-F695DD2D9EF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269</Words>
  <Application>Microsoft Office PowerPoint</Application>
  <PresentationFormat>Custom</PresentationFormat>
  <Paragraphs>17</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Wingdings</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Damian Kutzias</dc:creator>
  <cp:lastModifiedBy>Kutzias, Damian</cp:lastModifiedBy>
  <cp:revision>16</cp:revision>
  <dcterms:created xsi:type="dcterms:W3CDTF">2020-05-12T10:56:45Z</dcterms:created>
  <dcterms:modified xsi:type="dcterms:W3CDTF">2023-11-20T20:48:33Z</dcterms:modified>
</cp:coreProperties>
</file>