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4"/>
  </p:sldMasterIdLst>
  <p:notesMasterIdLst>
    <p:notesMasterId r:id="rId6"/>
  </p:notesMasterIdLst>
  <p:handoutMasterIdLst>
    <p:handoutMasterId r:id="rId7"/>
  </p:handoutMasterIdLst>
  <p:sldIdLst>
    <p:sldId id="260" r:id="rId5"/>
  </p:sldIdLst>
  <p:sldSz cx="12190413" cy="6858000"/>
  <p:notesSz cx="6731000" cy="98679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7378" userDrawn="1">
          <p15:clr>
            <a:srgbClr val="A4A3A4"/>
          </p15:clr>
        </p15:guide>
        <p15:guide id="5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86">
          <p15:clr>
            <a:srgbClr val="A4A3A4"/>
          </p15:clr>
        </p15:guide>
        <p15:guide id="2" orient="horz" pos="5830">
          <p15:clr>
            <a:srgbClr val="A4A3A4"/>
          </p15:clr>
        </p15:guide>
        <p15:guide id="3" orient="horz" pos="2201">
          <p15:clr>
            <a:srgbClr val="A4A3A4"/>
          </p15:clr>
        </p15:guide>
        <p15:guide id="4" orient="horz" pos="2065">
          <p15:clr>
            <a:srgbClr val="A4A3A4"/>
          </p15:clr>
        </p15:guide>
        <p15:guide id="5" pos="306">
          <p15:clr>
            <a:srgbClr val="A4A3A4"/>
          </p15:clr>
        </p15:guide>
        <p15:guide id="6" pos="3934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E533AC2-52D5-A570-0FCD-2E8AA2B605C2}" name="Raisch, Lisa" initials="RL" userId="S::lisa.raisch@iao.fraunhofer.de::7c880260-4444-4566-81a3-5da925d12342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rk Langolf" initials="DL" lastIdx="10" clrIdx="0">
    <p:extLst>
      <p:ext uri="{19B8F6BF-5375-455C-9EA6-DF929625EA0E}">
        <p15:presenceInfo xmlns:p15="http://schemas.microsoft.com/office/powerpoint/2012/main" userId="S-1-5-21-141981640-2262667612-2140419436-3496" providerId="AD"/>
      </p:ext>
    </p:extLst>
  </p:cmAuthor>
  <p:cmAuthor id="2" name="Raisch, Lisa" initials="RL" lastIdx="10" clrIdx="1">
    <p:extLst>
      <p:ext uri="{19B8F6BF-5375-455C-9EA6-DF929625EA0E}">
        <p15:presenceInfo xmlns:p15="http://schemas.microsoft.com/office/powerpoint/2012/main" userId="S-1-5-21-1576516008-257391092-1514606039-24624" providerId="AD"/>
      </p:ext>
    </p:extLst>
  </p:cmAuthor>
  <p:cmAuthor id="3" name="Raisch, Lisa" initials="RL [2]" lastIdx="66" clrIdx="2">
    <p:extLst>
      <p:ext uri="{19B8F6BF-5375-455C-9EA6-DF929625EA0E}">
        <p15:presenceInfo xmlns:p15="http://schemas.microsoft.com/office/powerpoint/2012/main" userId="S::lisa.raisch@iao.fraunhofer.de::7c880260-4444-4566-81a3-5da925d12342" providerId="AD"/>
      </p:ext>
    </p:extLst>
  </p:cmAuthor>
  <p:cmAuthor id="4" name="Dania, Azra" initials="DA" lastIdx="30" clrIdx="3">
    <p:extLst>
      <p:ext uri="{19B8F6BF-5375-455C-9EA6-DF929625EA0E}">
        <p15:presenceInfo xmlns:p15="http://schemas.microsoft.com/office/powerpoint/2012/main" userId="S::Azra.Dania@iao.fraunhofer.de::61223537-3796-4760-8b07-e3a79f116064" providerId="AD"/>
      </p:ext>
    </p:extLst>
  </p:cmAuthor>
  <p:cmAuthor id="5" name="Podein, Britta Charlotte" initials="PBC" lastIdx="33" clrIdx="4">
    <p:extLst>
      <p:ext uri="{19B8F6BF-5375-455C-9EA6-DF929625EA0E}">
        <p15:presenceInfo xmlns:p15="http://schemas.microsoft.com/office/powerpoint/2012/main" userId="S::britta-charlotte.podein@iao.fraunhofer.de::d16f76eb-bb60-47b8-bc02-299f8fcc589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EE5"/>
    <a:srgbClr val="066684"/>
    <a:srgbClr val="F2F2F2"/>
    <a:srgbClr val="0066CC"/>
    <a:srgbClr val="33CCCC"/>
    <a:srgbClr val="179C7D"/>
    <a:srgbClr val="25BAE2"/>
    <a:srgbClr val="000000"/>
    <a:srgbClr val="5DC3E2"/>
    <a:srgbClr val="E1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0D2260-5F56-4920-8B0F-78318E2442FC}" v="13" dt="2023-11-20T20:45:47.9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Helle Formatvorlage 1 - Akz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9083" autoAdjust="0"/>
  </p:normalViewPr>
  <p:slideViewPr>
    <p:cSldViewPr snapToGrid="0">
      <p:cViewPr varScale="1">
        <p:scale>
          <a:sx n="90" d="100"/>
          <a:sy n="90" d="100"/>
        </p:scale>
        <p:origin x="1332" y="84"/>
      </p:cViewPr>
      <p:guideLst>
        <p:guide pos="7378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86"/>
        <p:guide orient="horz" pos="5830"/>
        <p:guide orient="horz" pos="2201"/>
        <p:guide orient="horz" pos="2065"/>
        <p:guide pos="306"/>
        <p:guide pos="393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tzias, Damian" userId="025d9787-cbe5-420e-9c29-af8f572543dd" providerId="ADAL" clId="{170D2260-5F56-4920-8B0F-78318E2442FC}"/>
    <pc:docChg chg="undo custSel addSld delSld modSld sldOrd modMainMaster">
      <pc:chgData name="Kutzias, Damian" userId="025d9787-cbe5-420e-9c29-af8f572543dd" providerId="ADAL" clId="{170D2260-5F56-4920-8B0F-78318E2442FC}" dt="2023-11-20T20:46:22.227" v="317" actId="478"/>
      <pc:docMkLst>
        <pc:docMk/>
      </pc:docMkLst>
      <pc:sldChg chg="del">
        <pc:chgData name="Kutzias, Damian" userId="025d9787-cbe5-420e-9c29-af8f572543dd" providerId="ADAL" clId="{170D2260-5F56-4920-8B0F-78318E2442FC}" dt="2023-11-20T20:39:10.190" v="0" actId="47"/>
        <pc:sldMkLst>
          <pc:docMk/>
          <pc:sldMk cId="1296906278" sldId="258"/>
        </pc:sldMkLst>
      </pc:sldChg>
      <pc:sldChg chg="addSp delSp modSp del mod">
        <pc:chgData name="Kutzias, Damian" userId="025d9787-cbe5-420e-9c29-af8f572543dd" providerId="ADAL" clId="{170D2260-5F56-4920-8B0F-78318E2442FC}" dt="2023-11-20T20:42:10.244" v="82" actId="47"/>
        <pc:sldMkLst>
          <pc:docMk/>
          <pc:sldMk cId="2207868109" sldId="259"/>
        </pc:sldMkLst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2" creationId="{CADE7204-C745-16DB-68C1-877078B90F36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3" creationId="{5982C7C8-6938-D11E-FA5C-D0C1ED4DF4DC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4" creationId="{AAF65D14-AAEC-D4F0-5D76-12DC04F48F06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5" creationId="{F0AC223D-650B-825A-E72F-2DE94F0CADA1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6" creationId="{3161E481-DC47-0BB3-B293-5FB314B32977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7" creationId="{8F615448-11E6-530C-1E44-CA8FB38C966F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8" creationId="{2B4707E3-518A-4340-A10C-4D2939BE9F0B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9" creationId="{61F89A50-97DA-4FFB-A264-FEB14D2CE65F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10" creationId="{39E1335B-48B4-4A61-AE5E-3C86530CEC26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11" creationId="{8BEA84A4-0186-BC79-B036-99D71F1A20E1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13" creationId="{665DF0BC-2208-D02D-7CC5-7C6D4C83D0CE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15" creationId="{B9890E8E-DDD3-0B40-19A8-27AAA60B9D5D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16" creationId="{5A2AFB25-76D8-421F-9CCF-C9D6ADBC5488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17" creationId="{7A60E3B8-C97C-4B30-9317-7BF8CB78C516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18" creationId="{D25BE073-D391-402A-B1E5-40A4789D9C78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19" creationId="{EAA2C528-D5CE-43A3-A114-A3907075C3F9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20" creationId="{012727AF-214A-4299-91AE-A9331973A1DA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21" creationId="{89E1E549-5B02-465D-AC67-5C36E5882367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22" creationId="{E1A5980C-34BF-40FE-8233-E2E1EB922FC0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23" creationId="{120C5B76-269E-42B1-A501-B93CCE61BAF5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24" creationId="{10F71EAC-FF51-464D-A79D-F785EBE56555}"/>
          </ac:spMkLst>
        </pc:spChg>
        <pc:spChg chg="del">
          <ac:chgData name="Kutzias, Damian" userId="025d9787-cbe5-420e-9c29-af8f572543dd" providerId="ADAL" clId="{170D2260-5F56-4920-8B0F-78318E2442FC}" dt="2023-11-20T20:41:01.983" v="66" actId="21"/>
          <ac:spMkLst>
            <pc:docMk/>
            <pc:sldMk cId="2207868109" sldId="259"/>
            <ac:spMk id="25" creationId="{18363D18-A61F-4A33-824C-701E02F82F29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26" creationId="{921EE4DA-33CD-C717-F246-4843F29A0D50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27" creationId="{C800F8A6-83A7-1F36-61C1-F3400C843D56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28" creationId="{31E172AF-42DC-6CFC-4019-0507C4809269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30" creationId="{D77CA2E2-BA12-ABCD-69E9-110E9D2A94DB}"/>
          </ac:spMkLst>
        </pc:spChg>
        <pc:spChg chg="add mod">
          <ac:chgData name="Kutzias, Damian" userId="025d9787-cbe5-420e-9c29-af8f572543dd" providerId="ADAL" clId="{170D2260-5F56-4920-8B0F-78318E2442FC}" dt="2023-11-20T20:41:28.645" v="70" actId="1076"/>
          <ac:spMkLst>
            <pc:docMk/>
            <pc:sldMk cId="2207868109" sldId="259"/>
            <ac:spMk id="31" creationId="{A64D4065-8BC8-D72C-EB6A-7901AD97A0F7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37" creationId="{551D8098-AD61-4F6C-821E-3575D9FCB059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38" creationId="{2118357F-14C7-4CB0-907F-B94CEB6BC936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39" creationId="{991665BD-56CD-4DCF-B107-324EB41D38EF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40" creationId="{DE1C9F25-74A7-478E-9C94-D738A4506DD4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41" creationId="{8F401A66-0B17-4823-A238-56FB70E6395D}"/>
          </ac:spMkLst>
        </pc:spChg>
        <pc:spChg chg="del">
          <ac:chgData name="Kutzias, Damian" userId="025d9787-cbe5-420e-9c29-af8f572543dd" providerId="ADAL" clId="{170D2260-5F56-4920-8B0F-78318E2442FC}" dt="2023-11-20T20:41:07.423" v="68" actId="478"/>
          <ac:spMkLst>
            <pc:docMk/>
            <pc:sldMk cId="2207868109" sldId="259"/>
            <ac:spMk id="42" creationId="{DCE22F74-A5D9-4978-9248-81A016330415}"/>
          </ac:spMkLst>
        </pc:spChg>
        <pc:cxnChg chg="del mod">
          <ac:chgData name="Kutzias, Damian" userId="025d9787-cbe5-420e-9c29-af8f572543dd" providerId="ADAL" clId="{170D2260-5F56-4920-8B0F-78318E2442FC}" dt="2023-11-20T20:41:07.423" v="68" actId="478"/>
          <ac:cxnSpMkLst>
            <pc:docMk/>
            <pc:sldMk cId="2207868109" sldId="259"/>
            <ac:cxnSpMk id="12" creationId="{A834286B-341D-4271-9AF7-0C3D867C200A}"/>
          </ac:cxnSpMkLst>
        </pc:cxnChg>
        <pc:cxnChg chg="del">
          <ac:chgData name="Kutzias, Damian" userId="025d9787-cbe5-420e-9c29-af8f572543dd" providerId="ADAL" clId="{170D2260-5F56-4920-8B0F-78318E2442FC}" dt="2023-11-20T20:41:07.423" v="68" actId="478"/>
          <ac:cxnSpMkLst>
            <pc:docMk/>
            <pc:sldMk cId="2207868109" sldId="259"/>
            <ac:cxnSpMk id="14" creationId="{0EC2C815-3FEE-477B-926B-53CDDA372338}"/>
          </ac:cxnSpMkLst>
        </pc:cxnChg>
        <pc:cxnChg chg="del">
          <ac:chgData name="Kutzias, Damian" userId="025d9787-cbe5-420e-9c29-af8f572543dd" providerId="ADAL" clId="{170D2260-5F56-4920-8B0F-78318E2442FC}" dt="2023-11-20T20:41:07.423" v="68" actId="478"/>
          <ac:cxnSpMkLst>
            <pc:docMk/>
            <pc:sldMk cId="2207868109" sldId="259"/>
            <ac:cxnSpMk id="29" creationId="{CD89EA8B-CE02-46DF-B55D-58DB31875023}"/>
          </ac:cxnSpMkLst>
        </pc:cxnChg>
        <pc:cxnChg chg="del">
          <ac:chgData name="Kutzias, Damian" userId="025d9787-cbe5-420e-9c29-af8f572543dd" providerId="ADAL" clId="{170D2260-5F56-4920-8B0F-78318E2442FC}" dt="2023-11-20T20:41:07.423" v="68" actId="478"/>
          <ac:cxnSpMkLst>
            <pc:docMk/>
            <pc:sldMk cId="2207868109" sldId="259"/>
            <ac:cxnSpMk id="32" creationId="{2BDA0E28-8517-4C7D-9489-EDCEC676E27A}"/>
          </ac:cxnSpMkLst>
        </pc:cxnChg>
      </pc:sldChg>
      <pc:sldChg chg="add del">
        <pc:chgData name="Kutzias, Damian" userId="025d9787-cbe5-420e-9c29-af8f572543dd" providerId="ADAL" clId="{170D2260-5F56-4920-8B0F-78318E2442FC}" dt="2023-11-20T20:39:16.659" v="2" actId="47"/>
        <pc:sldMkLst>
          <pc:docMk/>
          <pc:sldMk cId="1381526010" sldId="260"/>
        </pc:sldMkLst>
      </pc:sldChg>
      <pc:sldChg chg="addSp delSp modSp add mod ord modNotesTx">
        <pc:chgData name="Kutzias, Damian" userId="025d9787-cbe5-420e-9c29-af8f572543dd" providerId="ADAL" clId="{170D2260-5F56-4920-8B0F-78318E2442FC}" dt="2023-11-20T20:44:36.222" v="315" actId="20577"/>
        <pc:sldMkLst>
          <pc:docMk/>
          <pc:sldMk cId="1967288655" sldId="260"/>
        </pc:sldMkLst>
        <pc:spChg chg="del">
          <ac:chgData name="Kutzias, Damian" userId="025d9787-cbe5-420e-9c29-af8f572543dd" providerId="ADAL" clId="{170D2260-5F56-4920-8B0F-78318E2442FC}" dt="2023-11-20T20:39:47.514" v="24" actId="478"/>
          <ac:spMkLst>
            <pc:docMk/>
            <pc:sldMk cId="1967288655" sldId="260"/>
            <ac:spMk id="2" creationId="{CADE7204-C745-16DB-68C1-877078B90F36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3" creationId="{5982C7C8-6938-D11E-FA5C-D0C1ED4DF4DC}"/>
          </ac:spMkLst>
        </pc:spChg>
        <pc:spChg chg="add mod">
          <ac:chgData name="Kutzias, Damian" userId="025d9787-cbe5-420e-9c29-af8f572543dd" providerId="ADAL" clId="{170D2260-5F56-4920-8B0F-78318E2442FC}" dt="2023-11-20T20:41:34.979" v="73" actId="1076"/>
          <ac:spMkLst>
            <pc:docMk/>
            <pc:sldMk cId="1967288655" sldId="260"/>
            <ac:spMk id="4" creationId="{D9EF21AB-2577-9635-0B81-027DA6580826}"/>
          </ac:spMkLst>
        </pc:spChg>
        <pc:spChg chg="add mod">
          <ac:chgData name="Kutzias, Damian" userId="025d9787-cbe5-420e-9c29-af8f572543dd" providerId="ADAL" clId="{170D2260-5F56-4920-8B0F-78318E2442FC}" dt="2023-11-20T20:42:01.435" v="81" actId="465"/>
          <ac:spMkLst>
            <pc:docMk/>
            <pc:sldMk cId="1967288655" sldId="260"/>
            <ac:spMk id="5" creationId="{5DE2572A-D432-A7E3-818C-3832DB6B3052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6" creationId="{3161E481-DC47-0BB3-B293-5FB314B32977}"/>
          </ac:spMkLst>
        </pc:spChg>
        <pc:spChg chg="add mod">
          <ac:chgData name="Kutzias, Damian" userId="025d9787-cbe5-420e-9c29-af8f572543dd" providerId="ADAL" clId="{170D2260-5F56-4920-8B0F-78318E2442FC}" dt="2023-11-20T20:42:01.435" v="81" actId="465"/>
          <ac:spMkLst>
            <pc:docMk/>
            <pc:sldMk cId="1967288655" sldId="260"/>
            <ac:spMk id="7" creationId="{4E3ADEB1-96AA-89FC-37DB-CD36B9CE1B8B}"/>
          </ac:spMkLst>
        </pc:spChg>
        <pc:spChg chg="add 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8" creationId="{2B4707E3-518A-4340-A10C-4D2939BE9F0B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9" creationId="{61F89A50-97DA-4FFB-A264-FEB14D2CE65F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10" creationId="{39E1335B-48B4-4A61-AE5E-3C86530CEC26}"/>
          </ac:spMkLst>
        </pc:spChg>
        <pc:spChg chg="add mod">
          <ac:chgData name="Kutzias, Damian" userId="025d9787-cbe5-420e-9c29-af8f572543dd" providerId="ADAL" clId="{170D2260-5F56-4920-8B0F-78318E2442FC}" dt="2023-11-20T20:42:01.435" v="81" actId="465"/>
          <ac:spMkLst>
            <pc:docMk/>
            <pc:sldMk cId="1967288655" sldId="260"/>
            <ac:spMk id="11" creationId="{84574C5B-A41C-6BBE-6198-99D273DA3DB4}"/>
          </ac:spMkLst>
        </pc:spChg>
        <pc:spChg chg="add mod">
          <ac:chgData name="Kutzias, Damian" userId="025d9787-cbe5-420e-9c29-af8f572543dd" providerId="ADAL" clId="{170D2260-5F56-4920-8B0F-78318E2442FC}" dt="2023-11-20T20:42:01.435" v="81" actId="465"/>
          <ac:spMkLst>
            <pc:docMk/>
            <pc:sldMk cId="1967288655" sldId="260"/>
            <ac:spMk id="13" creationId="{B0453FEE-1A66-675F-7ECE-343E33B7E8F6}"/>
          </ac:spMkLst>
        </pc:spChg>
        <pc:spChg chg="add mod">
          <ac:chgData name="Kutzias, Damian" userId="025d9787-cbe5-420e-9c29-af8f572543dd" providerId="ADAL" clId="{170D2260-5F56-4920-8B0F-78318E2442FC}" dt="2023-11-20T20:42:01.435" v="81" actId="465"/>
          <ac:spMkLst>
            <pc:docMk/>
            <pc:sldMk cId="1967288655" sldId="260"/>
            <ac:spMk id="15" creationId="{1B563174-913A-07D0-4A56-0A130A14986F}"/>
          </ac:spMkLst>
        </pc:spChg>
        <pc:spChg chg="del">
          <ac:chgData name="Kutzias, Damian" userId="025d9787-cbe5-420e-9c29-af8f572543dd" providerId="ADAL" clId="{170D2260-5F56-4920-8B0F-78318E2442FC}" dt="2023-11-20T20:39:52.414" v="30" actId="478"/>
          <ac:spMkLst>
            <pc:docMk/>
            <pc:sldMk cId="1967288655" sldId="260"/>
            <ac:spMk id="16" creationId="{5A2AFB25-76D8-421F-9CCF-C9D6ADBC5488}"/>
          </ac:spMkLst>
        </pc:spChg>
        <pc:spChg chg="del">
          <ac:chgData name="Kutzias, Damian" userId="025d9787-cbe5-420e-9c29-af8f572543dd" providerId="ADAL" clId="{170D2260-5F56-4920-8B0F-78318E2442FC}" dt="2023-11-20T20:39:50.492" v="28" actId="478"/>
          <ac:spMkLst>
            <pc:docMk/>
            <pc:sldMk cId="1967288655" sldId="260"/>
            <ac:spMk id="17" creationId="{7A60E3B8-C97C-4B30-9317-7BF8CB78C516}"/>
          </ac:spMkLst>
        </pc:spChg>
        <pc:spChg chg="del">
          <ac:chgData name="Kutzias, Damian" userId="025d9787-cbe5-420e-9c29-af8f572543dd" providerId="ADAL" clId="{170D2260-5F56-4920-8B0F-78318E2442FC}" dt="2023-11-20T20:39:53.117" v="31" actId="478"/>
          <ac:spMkLst>
            <pc:docMk/>
            <pc:sldMk cId="1967288655" sldId="260"/>
            <ac:spMk id="18" creationId="{D25BE073-D391-402A-B1E5-40A4789D9C78}"/>
          </ac:spMkLst>
        </pc:spChg>
        <pc:spChg chg="del">
          <ac:chgData name="Kutzias, Damian" userId="025d9787-cbe5-420e-9c29-af8f572543dd" providerId="ADAL" clId="{170D2260-5F56-4920-8B0F-78318E2442FC}" dt="2023-11-20T20:39:51.630" v="29" actId="478"/>
          <ac:spMkLst>
            <pc:docMk/>
            <pc:sldMk cId="1967288655" sldId="260"/>
            <ac:spMk id="19" creationId="{EAA2C528-D5CE-43A3-A114-A3907075C3F9}"/>
          </ac:spMkLst>
        </pc:spChg>
        <pc:spChg chg="del">
          <ac:chgData name="Kutzias, Damian" userId="025d9787-cbe5-420e-9c29-af8f572543dd" providerId="ADAL" clId="{170D2260-5F56-4920-8B0F-78318E2442FC}" dt="2023-11-20T20:39:48.283" v="25" actId="478"/>
          <ac:spMkLst>
            <pc:docMk/>
            <pc:sldMk cId="1967288655" sldId="260"/>
            <ac:spMk id="20" creationId="{012727AF-214A-4299-91AE-A9331973A1DA}"/>
          </ac:spMkLst>
        </pc:spChg>
        <pc:spChg chg="del">
          <ac:chgData name="Kutzias, Damian" userId="025d9787-cbe5-420e-9c29-af8f572543dd" providerId="ADAL" clId="{170D2260-5F56-4920-8B0F-78318E2442FC}" dt="2023-11-20T20:39:49.691" v="27" actId="478"/>
          <ac:spMkLst>
            <pc:docMk/>
            <pc:sldMk cId="1967288655" sldId="260"/>
            <ac:spMk id="21" creationId="{89E1E549-5B02-465D-AC67-5C36E5882367}"/>
          </ac:spMkLst>
        </pc:spChg>
        <pc:spChg chg="del">
          <ac:chgData name="Kutzias, Damian" userId="025d9787-cbe5-420e-9c29-af8f572543dd" providerId="ADAL" clId="{170D2260-5F56-4920-8B0F-78318E2442FC}" dt="2023-11-20T20:39:49.179" v="26" actId="478"/>
          <ac:spMkLst>
            <pc:docMk/>
            <pc:sldMk cId="1967288655" sldId="260"/>
            <ac:spMk id="22" creationId="{E1A5980C-34BF-40FE-8233-E2E1EB922FC0}"/>
          </ac:spMkLst>
        </pc:spChg>
        <pc:spChg chg="del">
          <ac:chgData name="Kutzias, Damian" userId="025d9787-cbe5-420e-9c29-af8f572543dd" providerId="ADAL" clId="{170D2260-5F56-4920-8B0F-78318E2442FC}" dt="2023-11-20T20:39:45.756" v="23" actId="478"/>
          <ac:spMkLst>
            <pc:docMk/>
            <pc:sldMk cId="1967288655" sldId="260"/>
            <ac:spMk id="23" creationId="{120C5B76-269E-42B1-A501-B93CCE61BAF5}"/>
          </ac:spMkLst>
        </pc:spChg>
        <pc:spChg chg="del">
          <ac:chgData name="Kutzias, Damian" userId="025d9787-cbe5-420e-9c29-af8f572543dd" providerId="ADAL" clId="{170D2260-5F56-4920-8B0F-78318E2442FC}" dt="2023-11-20T20:39:45.374" v="22" actId="478"/>
          <ac:spMkLst>
            <pc:docMk/>
            <pc:sldMk cId="1967288655" sldId="260"/>
            <ac:spMk id="24" creationId="{10F71EAC-FF51-464D-A79D-F785EBE56555}"/>
          </ac:spMkLst>
        </pc:spChg>
        <pc:spChg chg="del">
          <ac:chgData name="Kutzias, Damian" userId="025d9787-cbe5-420e-9c29-af8f572543dd" providerId="ADAL" clId="{170D2260-5F56-4920-8B0F-78318E2442FC}" dt="2023-11-20T20:39:30.246" v="6" actId="21"/>
          <ac:spMkLst>
            <pc:docMk/>
            <pc:sldMk cId="1967288655" sldId="260"/>
            <ac:spMk id="25" creationId="{18363D18-A61F-4A33-824C-701E02F82F29}"/>
          </ac:spMkLst>
        </pc:spChg>
        <pc:spChg chg="add mod">
          <ac:chgData name="Kutzias, Damian" userId="025d9787-cbe5-420e-9c29-af8f572543dd" providerId="ADAL" clId="{170D2260-5F56-4920-8B0F-78318E2442FC}" dt="2023-11-20T20:42:01.435" v="81" actId="465"/>
          <ac:spMkLst>
            <pc:docMk/>
            <pc:sldMk cId="1967288655" sldId="260"/>
            <ac:spMk id="26" creationId="{D162A1E6-F3CA-5302-67CC-E073250A1EB2}"/>
          </ac:spMkLst>
        </pc:spChg>
        <pc:spChg chg="add mod">
          <ac:chgData name="Kutzias, Damian" userId="025d9787-cbe5-420e-9c29-af8f572543dd" providerId="ADAL" clId="{170D2260-5F56-4920-8B0F-78318E2442FC}" dt="2023-11-20T20:41:54.080" v="80" actId="1076"/>
          <ac:spMkLst>
            <pc:docMk/>
            <pc:sldMk cId="1967288655" sldId="260"/>
            <ac:spMk id="27" creationId="{CE7F9110-9231-ACAA-9BA9-5E18255F06B7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37" creationId="{551D8098-AD61-4F6C-821E-3575D9FCB059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38" creationId="{2118357F-14C7-4CB0-907F-B94CEB6BC936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39" creationId="{991665BD-56CD-4DCF-B107-324EB41D38EF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40" creationId="{DE1C9F25-74A7-478E-9C94-D738A4506DD4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41" creationId="{8F401A66-0B17-4823-A238-56FB70E6395D}"/>
          </ac:spMkLst>
        </pc:spChg>
        <pc:spChg chg="del">
          <ac:chgData name="Kutzias, Damian" userId="025d9787-cbe5-420e-9c29-af8f572543dd" providerId="ADAL" clId="{170D2260-5F56-4920-8B0F-78318E2442FC}" dt="2023-11-20T20:40:08.887" v="33" actId="21"/>
          <ac:spMkLst>
            <pc:docMk/>
            <pc:sldMk cId="1967288655" sldId="260"/>
            <ac:spMk id="42" creationId="{DCE22F74-A5D9-4978-9248-81A016330415}"/>
          </ac:spMkLst>
        </pc:spChg>
        <pc:cxnChg chg="del mod ord">
          <ac:chgData name="Kutzias, Damian" userId="025d9787-cbe5-420e-9c29-af8f572543dd" providerId="ADAL" clId="{170D2260-5F56-4920-8B0F-78318E2442FC}" dt="2023-11-20T20:40:08.887" v="33" actId="21"/>
          <ac:cxnSpMkLst>
            <pc:docMk/>
            <pc:sldMk cId="1967288655" sldId="260"/>
            <ac:cxnSpMk id="12" creationId="{A834286B-341D-4271-9AF7-0C3D867C200A}"/>
          </ac:cxnSpMkLst>
        </pc:cxnChg>
        <pc:cxnChg chg="del">
          <ac:chgData name="Kutzias, Damian" userId="025d9787-cbe5-420e-9c29-af8f572543dd" providerId="ADAL" clId="{170D2260-5F56-4920-8B0F-78318E2442FC}" dt="2023-11-20T20:40:08.887" v="33" actId="21"/>
          <ac:cxnSpMkLst>
            <pc:docMk/>
            <pc:sldMk cId="1967288655" sldId="260"/>
            <ac:cxnSpMk id="14" creationId="{0EC2C815-3FEE-477B-926B-53CDDA372338}"/>
          </ac:cxnSpMkLst>
        </pc:cxnChg>
        <pc:cxnChg chg="del">
          <ac:chgData name="Kutzias, Damian" userId="025d9787-cbe5-420e-9c29-af8f572543dd" providerId="ADAL" clId="{170D2260-5F56-4920-8B0F-78318E2442FC}" dt="2023-11-20T20:40:08.887" v="33" actId="21"/>
          <ac:cxnSpMkLst>
            <pc:docMk/>
            <pc:sldMk cId="1967288655" sldId="260"/>
            <ac:cxnSpMk id="29" creationId="{CD89EA8B-CE02-46DF-B55D-58DB31875023}"/>
          </ac:cxnSpMkLst>
        </pc:cxnChg>
        <pc:cxnChg chg="del">
          <ac:chgData name="Kutzias, Damian" userId="025d9787-cbe5-420e-9c29-af8f572543dd" providerId="ADAL" clId="{170D2260-5F56-4920-8B0F-78318E2442FC}" dt="2023-11-20T20:40:08.887" v="33" actId="21"/>
          <ac:cxnSpMkLst>
            <pc:docMk/>
            <pc:sldMk cId="1967288655" sldId="260"/>
            <ac:cxnSpMk id="32" creationId="{2BDA0E28-8517-4C7D-9489-EDCEC676E27A}"/>
          </ac:cxnSpMkLst>
        </pc:cxnChg>
      </pc:sldChg>
      <pc:sldChg chg="addSp modSp add del">
        <pc:chgData name="Kutzias, Damian" userId="025d9787-cbe5-420e-9c29-af8f572543dd" providerId="ADAL" clId="{170D2260-5F56-4920-8B0F-78318E2442FC}" dt="2023-11-20T20:42:10.244" v="82" actId="47"/>
        <pc:sldMkLst>
          <pc:docMk/>
          <pc:sldMk cId="3424019612" sldId="261"/>
        </pc:sldMkLst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2" creationId="{2A674092-27EA-321B-1D65-8456ACE41762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3" creationId="{F06209A6-DCA8-BB62-7915-554CB3264B52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5" creationId="{B22E5E9D-48F8-E235-46A1-E4AF3CC40235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6" creationId="{A3B71C24-C1EE-3B24-1E85-EFE03908ACFF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7" creationId="{BD7C49B5-5A4A-09DD-A9BB-26FE62AE193D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8" creationId="{650F0EFC-F662-DF8F-7B9B-654330730523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9" creationId="{E2786EDE-84BD-6E28-F7FF-07ECC19860C8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10" creationId="{2DC8362C-33DB-325C-30F1-ED600DAD49E8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11" creationId="{8497DFF9-437E-D700-2E26-FCD3375EB255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12" creationId="{F3E7F776-1AA1-DB09-2FFE-C1F0011F7CD7}"/>
          </ac:spMkLst>
        </pc:spChg>
        <pc:spChg chg="add mod">
          <ac:chgData name="Kutzias, Damian" userId="025d9787-cbe5-420e-9c29-af8f572543dd" providerId="ADAL" clId="{170D2260-5F56-4920-8B0F-78318E2442FC}" dt="2023-11-20T20:41:04.008" v="67"/>
          <ac:spMkLst>
            <pc:docMk/>
            <pc:sldMk cId="3424019612" sldId="261"/>
            <ac:spMk id="13" creationId="{1F72E0C5-957F-4D7D-82C1-0E942F1194EC}"/>
          </ac:spMkLst>
        </pc:spChg>
      </pc:sldChg>
      <pc:sldChg chg="del">
        <pc:chgData name="Kutzias, Damian" userId="025d9787-cbe5-420e-9c29-af8f572543dd" providerId="ADAL" clId="{170D2260-5F56-4920-8B0F-78318E2442FC}" dt="2023-11-20T20:39:10.190" v="0" actId="47"/>
        <pc:sldMkLst>
          <pc:docMk/>
          <pc:sldMk cId="1124744857" sldId="263"/>
        </pc:sldMkLst>
      </pc:sldChg>
      <pc:sldChg chg="del">
        <pc:chgData name="Kutzias, Damian" userId="025d9787-cbe5-420e-9c29-af8f572543dd" providerId="ADAL" clId="{170D2260-5F56-4920-8B0F-78318E2442FC}" dt="2023-11-20T20:39:10.190" v="0" actId="47"/>
        <pc:sldMkLst>
          <pc:docMk/>
          <pc:sldMk cId="2257868492" sldId="265"/>
        </pc:sldMkLst>
      </pc:sldChg>
      <pc:sldChg chg="del">
        <pc:chgData name="Kutzias, Damian" userId="025d9787-cbe5-420e-9c29-af8f572543dd" providerId="ADAL" clId="{170D2260-5F56-4920-8B0F-78318E2442FC}" dt="2023-11-20T20:39:10.190" v="0" actId="47"/>
        <pc:sldMkLst>
          <pc:docMk/>
          <pc:sldMk cId="1677591121" sldId="267"/>
        </pc:sldMkLst>
      </pc:sldChg>
      <pc:sldMasterChg chg="addSp delSp modSp mod">
        <pc:chgData name="Kutzias, Damian" userId="025d9787-cbe5-420e-9c29-af8f572543dd" providerId="ADAL" clId="{170D2260-5F56-4920-8B0F-78318E2442FC}" dt="2023-11-20T20:46:22.227" v="317" actId="478"/>
        <pc:sldMasterMkLst>
          <pc:docMk/>
          <pc:sldMasterMk cId="681059943" sldId="2147483774"/>
        </pc:sldMasterMkLst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2" creationId="{F92476CA-4E01-B8C9-B03E-3AFD797E8A22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3" creationId="{81544C2F-5051-D5E4-5433-93F0E91E3A6E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6" creationId="{FBBE9120-F2D8-5703-5645-5BB531E3B129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7" creationId="{8E95497E-BDAC-CCC2-2E2E-463324579020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14" creationId="{BB962AA2-E55A-7911-4160-799788544467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15" creationId="{72539BBA-AC05-EEB3-247B-B1C2136DB13C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16" creationId="{CB60A4FE-0C8A-D3FA-6ECD-2CCAA3C22D80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17" creationId="{F544BAEB-39A6-34F1-7583-94350E159C5F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18" creationId="{50A5B784-2230-6F57-C708-88D123A8871A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19" creationId="{70C3D0F0-696D-C4A0-3F7F-9653DCAEA387}"/>
          </ac:spMkLst>
        </pc:spChg>
        <pc:spChg chg="add del mod">
          <ac:chgData name="Kutzias, Damian" userId="025d9787-cbe5-420e-9c29-af8f572543dd" providerId="ADAL" clId="{170D2260-5F56-4920-8B0F-78318E2442FC}" dt="2023-11-20T20:40:28.593" v="37"/>
          <ac:spMkLst>
            <pc:docMk/>
            <pc:sldMasterMk cId="681059943" sldId="2147483774"/>
            <ac:spMk id="20" creationId="{C0E17F55-9679-C16E-4A9C-E3F882405818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25" creationId="{0B6EA446-D38C-EEAA-D795-68059C21C218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26" creationId="{D55BE684-4875-810D-B322-A82A71690A7E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27" creationId="{9DC81CAE-5545-634E-4E4C-7B6D6182E5D5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28" creationId="{7BEB040D-4033-8185-C403-60C16596FCBB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32" creationId="{6FD1C461-0B32-9228-DF59-B84E48FABEAA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33" creationId="{7A8921AF-AE30-E626-3597-55D758759183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34" creationId="{3C01A471-150C-A4C1-1A60-542C73431C38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35" creationId="{B3C99DAA-362A-902D-72C6-0A0784AA4F48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36" creationId="{A089DB7A-C059-52E6-3C28-70F803BD1039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37" creationId="{59B41542-40AD-044A-0750-51B3D1D4B467}"/>
          </ac:spMkLst>
        </pc:spChg>
        <pc:spChg chg="add mod">
          <ac:chgData name="Kutzias, Damian" userId="025d9787-cbe5-420e-9c29-af8f572543dd" providerId="ADAL" clId="{170D2260-5F56-4920-8B0F-78318E2442FC}" dt="2023-11-20T20:40:38.608" v="64" actId="1038"/>
          <ac:spMkLst>
            <pc:docMk/>
            <pc:sldMasterMk cId="681059943" sldId="2147483774"/>
            <ac:spMk id="38" creationId="{D2EFF9E1-A239-DC94-377F-A069ED922FA3}"/>
          </ac:spMkLst>
        </pc:spChg>
        <pc:spChg chg="del">
          <ac:chgData name="Kutzias, Damian" userId="025d9787-cbe5-420e-9c29-af8f572543dd" providerId="ADAL" clId="{170D2260-5F56-4920-8B0F-78318E2442FC}" dt="2023-11-20T20:46:22.227" v="317" actId="478"/>
          <ac:spMkLst>
            <pc:docMk/>
            <pc:sldMasterMk cId="681059943" sldId="2147483774"/>
            <ac:spMk id="44" creationId="{6C489D0F-950D-4913-86C7-7EB1061786F3}"/>
          </ac:spMkLst>
        </pc:spChg>
        <pc:picChg chg="add mod">
          <ac:chgData name="Kutzias, Damian" userId="025d9787-cbe5-420e-9c29-af8f572543dd" providerId="ADAL" clId="{170D2260-5F56-4920-8B0F-78318E2442FC}" dt="2023-11-20T20:45:47.972" v="316"/>
          <ac:picMkLst>
            <pc:docMk/>
            <pc:sldMasterMk cId="681059943" sldId="2147483774"/>
            <ac:picMk id="2" creationId="{3A8B5639-CC50-0D17-C448-0D4549293B5D}"/>
          </ac:picMkLst>
        </pc:picChg>
        <pc:cxnChg chg="add del mod">
          <ac:chgData name="Kutzias, Damian" userId="025d9787-cbe5-420e-9c29-af8f572543dd" providerId="ADAL" clId="{170D2260-5F56-4920-8B0F-78318E2442FC}" dt="2023-11-20T20:40:28.593" v="37"/>
          <ac:cxnSpMkLst>
            <pc:docMk/>
            <pc:sldMasterMk cId="681059943" sldId="2147483774"/>
            <ac:cxnSpMk id="10" creationId="{DB9C29E9-8B40-B5F1-61C7-325C7ECDB4F7}"/>
          </ac:cxnSpMkLst>
        </pc:cxnChg>
        <pc:cxnChg chg="add del mod">
          <ac:chgData name="Kutzias, Damian" userId="025d9787-cbe5-420e-9c29-af8f572543dd" providerId="ADAL" clId="{170D2260-5F56-4920-8B0F-78318E2442FC}" dt="2023-11-20T20:40:28.593" v="37"/>
          <ac:cxnSpMkLst>
            <pc:docMk/>
            <pc:sldMasterMk cId="681059943" sldId="2147483774"/>
            <ac:cxnSpMk id="11" creationId="{5DC0E905-52DA-EDBF-6B1E-C05108424A2F}"/>
          </ac:cxnSpMkLst>
        </pc:cxnChg>
        <pc:cxnChg chg="add del mod">
          <ac:chgData name="Kutzias, Damian" userId="025d9787-cbe5-420e-9c29-af8f572543dd" providerId="ADAL" clId="{170D2260-5F56-4920-8B0F-78318E2442FC}" dt="2023-11-20T20:40:28.593" v="37"/>
          <ac:cxnSpMkLst>
            <pc:docMk/>
            <pc:sldMasterMk cId="681059943" sldId="2147483774"/>
            <ac:cxnSpMk id="13" creationId="{61E8313F-9D84-104D-2526-CB3F4F3C1EB8}"/>
          </ac:cxnSpMkLst>
        </pc:cxnChg>
        <pc:cxnChg chg="add del mod">
          <ac:chgData name="Kutzias, Damian" userId="025d9787-cbe5-420e-9c29-af8f572543dd" providerId="ADAL" clId="{170D2260-5F56-4920-8B0F-78318E2442FC}" dt="2023-11-20T20:40:28.593" v="37"/>
          <ac:cxnSpMkLst>
            <pc:docMk/>
            <pc:sldMasterMk cId="681059943" sldId="2147483774"/>
            <ac:cxnSpMk id="21" creationId="{D6EF144B-5F46-5F16-1F9F-CCEDD861C918}"/>
          </ac:cxnSpMkLst>
        </pc:cxnChg>
        <pc:cxnChg chg="add mod">
          <ac:chgData name="Kutzias, Damian" userId="025d9787-cbe5-420e-9c29-af8f572543dd" providerId="ADAL" clId="{170D2260-5F56-4920-8B0F-78318E2442FC}" dt="2023-11-20T20:40:38.608" v="64" actId="1038"/>
          <ac:cxnSpMkLst>
            <pc:docMk/>
            <pc:sldMasterMk cId="681059943" sldId="2147483774"/>
            <ac:cxnSpMk id="29" creationId="{8B3871D8-26DC-BEFF-EC23-8C5244740672}"/>
          </ac:cxnSpMkLst>
        </pc:cxnChg>
        <pc:cxnChg chg="add mod">
          <ac:chgData name="Kutzias, Damian" userId="025d9787-cbe5-420e-9c29-af8f572543dd" providerId="ADAL" clId="{170D2260-5F56-4920-8B0F-78318E2442FC}" dt="2023-11-20T20:40:38.608" v="64" actId="1038"/>
          <ac:cxnSpMkLst>
            <pc:docMk/>
            <pc:sldMasterMk cId="681059943" sldId="2147483774"/>
            <ac:cxnSpMk id="30" creationId="{D1455D76-763A-3E42-1782-6EB0D23C6852}"/>
          </ac:cxnSpMkLst>
        </pc:cxnChg>
        <pc:cxnChg chg="add mod">
          <ac:chgData name="Kutzias, Damian" userId="025d9787-cbe5-420e-9c29-af8f572543dd" providerId="ADAL" clId="{170D2260-5F56-4920-8B0F-78318E2442FC}" dt="2023-11-20T20:40:38.608" v="64" actId="1038"/>
          <ac:cxnSpMkLst>
            <pc:docMk/>
            <pc:sldMasterMk cId="681059943" sldId="2147483774"/>
            <ac:cxnSpMk id="31" creationId="{9DE582A7-AB5E-F1AE-7D49-CAA8F3171454}"/>
          </ac:cxnSpMkLst>
        </pc:cxnChg>
        <pc:cxnChg chg="add mod">
          <ac:chgData name="Kutzias, Damian" userId="025d9787-cbe5-420e-9c29-af8f572543dd" providerId="ADAL" clId="{170D2260-5F56-4920-8B0F-78318E2442FC}" dt="2023-11-20T20:40:38.608" v="64" actId="1038"/>
          <ac:cxnSpMkLst>
            <pc:docMk/>
            <pc:sldMasterMk cId="681059943" sldId="2147483774"/>
            <ac:cxnSpMk id="39" creationId="{E9FFC4AB-A239-9D42-1E49-DF5B2341C450}"/>
          </ac:cxnSpMkLst>
        </pc:cxnChg>
      </pc:sldMasterChg>
    </pc:docChg>
  </pc:docChgLst>
  <pc:docChgLst>
    <pc:chgData name="Kutzias, Damian" userId="025d9787-cbe5-420e-9c29-af8f572543dd" providerId="ADAL" clId="{F5F0A622-67CD-4907-B663-BACF7959732E}"/>
    <pc:docChg chg="modSld">
      <pc:chgData name="Kutzias, Damian" userId="025d9787-cbe5-420e-9c29-af8f572543dd" providerId="ADAL" clId="{F5F0A622-67CD-4907-B663-BACF7959732E}" dt="2023-08-07T11:15:54.655" v="81" actId="20577"/>
      <pc:docMkLst>
        <pc:docMk/>
      </pc:docMkLst>
      <pc:sldChg chg="addSp modSp mod">
        <pc:chgData name="Kutzias, Damian" userId="025d9787-cbe5-420e-9c29-af8f572543dd" providerId="ADAL" clId="{F5F0A622-67CD-4907-B663-BACF7959732E}" dt="2023-08-07T11:15:54.655" v="81" actId="20577"/>
        <pc:sldMkLst>
          <pc:docMk/>
          <pc:sldMk cId="2257868492" sldId="265"/>
        </pc:sldMkLst>
        <pc:spChg chg="mod">
          <ac:chgData name="Kutzias, Damian" userId="025d9787-cbe5-420e-9c29-af8f572543dd" providerId="ADAL" clId="{F5F0A622-67CD-4907-B663-BACF7959732E}" dt="2023-08-07T11:14:12.938" v="1" actId="1076"/>
          <ac:spMkLst>
            <pc:docMk/>
            <pc:sldMk cId="2257868492" sldId="265"/>
            <ac:spMk id="5" creationId="{38DA3C95-01A6-DB1E-5BE0-1EC35F85758A}"/>
          </ac:spMkLst>
        </pc:spChg>
        <pc:spChg chg="mod">
          <ac:chgData name="Kutzias, Damian" userId="025d9787-cbe5-420e-9c29-af8f572543dd" providerId="ADAL" clId="{F5F0A622-67CD-4907-B663-BACF7959732E}" dt="2023-08-07T11:15:54.655" v="81" actId="20577"/>
          <ac:spMkLst>
            <pc:docMk/>
            <pc:sldMk cId="2257868492" sldId="265"/>
            <ac:spMk id="7" creationId="{6D8E0857-C828-4986-A2EC-8C3023F762C4}"/>
          </ac:spMkLst>
        </pc:spChg>
        <pc:spChg chg="mod">
          <ac:chgData name="Kutzias, Damian" userId="025d9787-cbe5-420e-9c29-af8f572543dd" providerId="ADAL" clId="{F5F0A622-67CD-4907-B663-BACF7959732E}" dt="2023-08-07T11:14:26.844" v="27" actId="14100"/>
          <ac:spMkLst>
            <pc:docMk/>
            <pc:sldMk cId="2257868492" sldId="265"/>
            <ac:spMk id="23" creationId="{76FAD306-F126-6FF7-E883-93F3B0EFF8E6}"/>
          </ac:spMkLst>
        </pc:spChg>
        <pc:grpChg chg="add mod">
          <ac:chgData name="Kutzias, Damian" userId="025d9787-cbe5-420e-9c29-af8f572543dd" providerId="ADAL" clId="{F5F0A622-67CD-4907-B663-BACF7959732E}" dt="2023-08-07T11:14:12.938" v="1" actId="1076"/>
          <ac:grpSpMkLst>
            <pc:docMk/>
            <pc:sldMk cId="2257868492" sldId="265"/>
            <ac:grpSpMk id="2" creationId="{D8BE27A6-2C0F-B358-3C66-99B6D43695B1}"/>
          </ac:grpSpMkLst>
        </pc:grpChg>
        <pc:grpChg chg="mod">
          <ac:chgData name="Kutzias, Damian" userId="025d9787-cbe5-420e-9c29-af8f572543dd" providerId="ADAL" clId="{F5F0A622-67CD-4907-B663-BACF7959732E}" dt="2023-08-07T11:14:12.938" v="1" actId="1076"/>
          <ac:grpSpMkLst>
            <pc:docMk/>
            <pc:sldMk cId="2257868492" sldId="265"/>
            <ac:grpSpMk id="3" creationId="{3F4E7E09-CE90-F998-3CFD-2F5E2EE08818}"/>
          </ac:grpSpMkLst>
        </pc:grpChg>
        <pc:grpChg chg="mod">
          <ac:chgData name="Kutzias, Damian" userId="025d9787-cbe5-420e-9c29-af8f572543dd" providerId="ADAL" clId="{F5F0A622-67CD-4907-B663-BACF7959732E}" dt="2023-08-07T11:14:12.938" v="1" actId="1076"/>
          <ac:grpSpMkLst>
            <pc:docMk/>
            <pc:sldMk cId="2257868492" sldId="265"/>
            <ac:grpSpMk id="4" creationId="{B118AC91-1A89-77E0-DF25-007DD39D1305}"/>
          </ac:grpSpMkLst>
        </pc:grpChg>
        <pc:picChg chg="mod">
          <ac:chgData name="Kutzias, Damian" userId="025d9787-cbe5-420e-9c29-af8f572543dd" providerId="ADAL" clId="{F5F0A622-67CD-4907-B663-BACF7959732E}" dt="2023-08-07T11:14:12.938" v="1" actId="1076"/>
          <ac:picMkLst>
            <pc:docMk/>
            <pc:sldMk cId="2257868492" sldId="265"/>
            <ac:picMk id="6" creationId="{ABD7595A-8253-191F-D01E-12ADEFE186A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13175" y="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E56AE-624E-49E0-8ED0-94A91F974A6E}" type="datetimeFigureOut">
              <a:rPr lang="de-DE" smtClean="0"/>
              <a:t>20.11.2023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260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13175" y="9372600"/>
            <a:ext cx="2916238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BC5AC0-20DA-4069-B102-9653FA907D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7790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85774" y="0"/>
            <a:ext cx="3599826" cy="493713"/>
          </a:xfrm>
          <a:prstGeom prst="rect">
            <a:avLst/>
          </a:prstGeom>
        </p:spPr>
        <p:txBody>
          <a:bodyPr vert="horz" lIns="0" tIns="90000" rIns="91440" bIns="45720" rtlCol="0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805700" y="0"/>
            <a:ext cx="1439525" cy="493713"/>
          </a:xfrm>
          <a:prstGeom prst="rect">
            <a:avLst/>
          </a:prstGeom>
        </p:spPr>
        <p:txBody>
          <a:bodyPr vert="horz" lIns="91440" tIns="90000" rIns="0" bIns="45720" rtlCol="0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D64C5CA1-81F4-43E1-8D15-34184FE6F392}" type="datetimeFigureOut">
              <a:rPr lang="de-DE" smtClean="0"/>
              <a:pPr/>
              <a:t>20.11.2023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85775" y="612775"/>
            <a:ext cx="4737101" cy="26654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85774" y="3494088"/>
            <a:ext cx="5759451" cy="576046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485774" y="9372600"/>
            <a:ext cx="3599826" cy="493713"/>
          </a:xfrm>
          <a:prstGeom prst="rect">
            <a:avLst/>
          </a:prstGeom>
        </p:spPr>
        <p:txBody>
          <a:bodyPr vert="horz" lIns="0" tIns="45720" rIns="91440" bIns="180000" rtlCol="0" anchor="b"/>
          <a:lstStyle>
            <a:lvl1pPr algn="l">
              <a:defRPr sz="1200">
                <a:latin typeface="Frutiger LT Com 55 Roman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805699" y="9372600"/>
            <a:ext cx="1439525" cy="493713"/>
          </a:xfrm>
          <a:prstGeom prst="rect">
            <a:avLst/>
          </a:prstGeom>
        </p:spPr>
        <p:txBody>
          <a:bodyPr vert="horz" lIns="91440" tIns="45720" rIns="0" bIns="180000" rtlCol="0" anchor="b"/>
          <a:lstStyle>
            <a:lvl1pPr algn="r">
              <a:defRPr sz="1200">
                <a:latin typeface="Frutiger LT Com 55 Roman" pitchFamily="34" charset="0"/>
              </a:defRPr>
            </a:lvl1pPr>
          </a:lstStyle>
          <a:p>
            <a:fld id="{6F118F77-BF2E-4843-AA6C-ED9ACCB38B4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435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Clr>
        <a:srgbClr val="179C7D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1pPr>
    <a:lvl2pPr marL="360363" indent="-184150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2pPr>
    <a:lvl3pPr marL="536575" indent="-176213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3pPr>
    <a:lvl4pPr marL="715963" indent="-17462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4pPr>
    <a:lvl5pPr marL="896938" indent="-180975" algn="l" defTabSz="914400" rtl="0" eaLnBrk="1" latinLnBrk="0" hangingPunct="1">
      <a:buClr>
        <a:schemeClr val="bg2"/>
      </a:buClr>
      <a:buFont typeface="Wingdings" pitchFamily="2" charset="2"/>
      <a:buChar char="n"/>
      <a:defRPr sz="1200" kern="1200">
        <a:solidFill>
          <a:schemeClr val="tx1"/>
        </a:solidFill>
        <a:latin typeface="Frutiger LT Com 55 Roman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85775" y="612775"/>
            <a:ext cx="4737100" cy="26654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Folienautoren</a:t>
            </a:r>
            <a:r>
              <a:rPr lang="de-DE" dirty="0"/>
              <a:t>: </a:t>
            </a:r>
            <a:r>
              <a:rPr lang="it-IT" dirty="0"/>
              <a:t>Claudia Dukino (Claudia.Dukino@iao.fraunhofer.de), </a:t>
            </a:r>
            <a:endParaRPr lang="de-DE" dirty="0"/>
          </a:p>
          <a:p>
            <a:pPr marL="0" indent="0">
              <a:buNone/>
            </a:pPr>
            <a:r>
              <a:rPr lang="de-DE" b="1" dirty="0"/>
              <a:t>Zusätzliche Ansprechpartner</a:t>
            </a:r>
            <a:r>
              <a:rPr lang="de-DE" dirty="0"/>
              <a:t>: Damian Kutzias (damian.kutzias@iao.fraunhofer.de)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lang="de-DE" b="1" dirty="0"/>
              <a:t>Stand</a:t>
            </a:r>
            <a:r>
              <a:rPr lang="de-DE" dirty="0"/>
              <a:t>: 20.11.2023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Inhalte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b="0" dirty="0"/>
              <a:t>Zugehörig zum »Leitfaden zur Durchführung von KI-Projekten« aus dem Projekt KI-ULTRA. DOI/Link: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de-DE" b="0" dirty="0"/>
              <a:t>http://dx.doi.org/10.24406/publica-1637</a:t>
            </a:r>
            <a:endParaRPr lang="de-DE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dirty="0"/>
              <a:t>In der Matrix werde Inhalte zweidimensional nach ihren Wissens- und Interaktionsanforderungen eingetragen. Hierbei geht es um eine schnelle und grobe Einschätzung, ob die Funktionen leicht (mit KI) </a:t>
            </a:r>
            <a:r>
              <a:rPr lang="de-DE"/>
              <a:t>zu automatisieren sind.</a:t>
            </a:r>
            <a:endParaRPr lang="de-DE" dirty="0"/>
          </a:p>
          <a:p>
            <a:pPr marL="0" indent="0">
              <a:buFont typeface="Wingdings" panose="05000000000000000000" pitchFamily="2" charset="2"/>
              <a:buNone/>
            </a:pPr>
            <a:endParaRPr lang="de-DE" baseline="0" dirty="0"/>
          </a:p>
          <a:p>
            <a:pPr marL="0" lvl="0" indent="0">
              <a:buFont typeface="Wingdings" panose="05000000000000000000" pitchFamily="2" charset="2"/>
              <a:buNone/>
            </a:pPr>
            <a:r>
              <a:rPr lang="de-DE" b="1" dirty="0"/>
              <a:t>Lizenz</a:t>
            </a:r>
            <a:r>
              <a:rPr lang="de-DE" dirty="0"/>
              <a:t>: CC BY-SA 4.0: https://creativecommons.org/licenses/by-sa/4.0/legalcode.de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118F77-BF2E-4843-AA6C-ED9ACCB38B45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03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5" Type="http://schemas.openxmlformats.org/officeDocument/2006/relationships/image" Target="../media/image6.png"/><Relationship Id="rId4" Type="http://schemas.openxmlformats.org/officeDocument/2006/relationships/image" Target="../media/image1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Relationship Id="rId4" Type="http://schemas.openxmlformats.org/officeDocument/2006/relationships/image" Target="../media/image1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Relationship Id="rId4" Type="http://schemas.openxmlformats.org/officeDocument/2006/relationships/image" Target="../media/image1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Relationship Id="rId4" Type="http://schemas.openxmlformats.org/officeDocument/2006/relationships/image" Target="../media/image1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Relationship Id="rId4" Type="http://schemas.openxmlformats.org/officeDocument/2006/relationships/image" Target="../media/image1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Relationship Id="rId4" Type="http://schemas.openxmlformats.org/officeDocument/2006/relationships/image" Target="../media/image1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2.xml"/><Relationship Id="rId4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3.xml"/><Relationship Id="rId4" Type="http://schemas.openxmlformats.org/officeDocument/2006/relationships/image" Target="../media/image1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4.xml"/><Relationship Id="rId4" Type="http://schemas.openxmlformats.org/officeDocument/2006/relationships/image" Target="../media/image1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5.xml"/><Relationship Id="rId4" Type="http://schemas.openxmlformats.org/officeDocument/2006/relationships/image" Target="../media/image1.emf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6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7.xml"/><Relationship Id="rId4" Type="http://schemas.openxmlformats.org/officeDocument/2006/relationships/image" Target="../media/image1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8.xml"/><Relationship Id="rId4" Type="http://schemas.openxmlformats.org/officeDocument/2006/relationships/image" Target="../media/image1.emf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0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5" Type="http://schemas.openxmlformats.org/officeDocument/2006/relationships/image" Target="../media/image4.png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5" Type="http://schemas.openxmlformats.org/officeDocument/2006/relationships/image" Target="../media/image5.png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große Headlin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8191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74571" y="2836283"/>
            <a:ext cx="5915842" cy="3148592"/>
          </a:xfrm>
          <a:prstGeom prst="rect">
            <a:avLst/>
          </a:prstGeom>
          <a:gradFill flip="none" rotWithShape="1">
            <a:gsLst>
              <a:gs pos="34000">
                <a:srgbClr val="00779A"/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32 </a:t>
            </a:r>
            <a:r>
              <a:rPr lang="de-DE" err="1"/>
              <a:t>pt</a:t>
            </a:r>
            <a:endParaRPr lang="de-DE"/>
          </a:p>
          <a:p>
            <a:pPr lvl="1"/>
            <a:r>
              <a:rPr lang="de-DE"/>
              <a:t>—</a:t>
            </a:r>
          </a:p>
          <a:p>
            <a:pPr lvl="2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3"/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0983B20-CF3E-4EB7-8ABD-887696F49A4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8AEA3E62-52D7-42DF-846C-7847D46F907C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6758628-A8B7-4C0C-9D76-AB8C3683620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93D0D8-808F-4B9D-9E74-3D2864287D2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11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 – Bild 2/3 randabfall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5B6287E-4A4F-4439-B422-A23539B2685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145137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5B6287E-4A4F-4439-B422-A23539B268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3168385-808A-40CF-ACBB-25E2FEB39C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700213"/>
            <a:ext cx="6793616" cy="44579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9FA541-8597-4991-9A2A-D86D39840E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4571" y="3149601"/>
            <a:ext cx="5915842" cy="2176723"/>
          </a:xfrm>
          <a:prstGeom prst="rect">
            <a:avLst/>
          </a:prstGeom>
          <a:gradFill flip="none" rotWithShape="1">
            <a:gsLst>
              <a:gs pos="34000">
                <a:srgbClr val="00779A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/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Zahl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Kapitelüberschrift, Frutiger LT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Com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Bold</a:t>
            </a:r>
            <a:r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, 16 </a:t>
            </a:r>
            <a:r>
              <a:rPr kumimoji="0" lang="de-DE" sz="1600" b="0" i="0" u="none" strike="noStrike" kern="120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utiger LT Com 65 Bold" panose="020B0803030504020204" pitchFamily="34" charset="0"/>
                <a:ea typeface="+mn-ea"/>
                <a:cs typeface="+mn-cs"/>
              </a:rPr>
              <a:t>pt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EB97AB-0648-4C20-81AF-315192BBB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8CF3FD1A-1D27-41F1-9CA0-1DB93D823FF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C0A94B44-05AC-4B8E-B354-BCE8B1484F32}" type="datetime1">
              <a:rPr lang="de-DE" smtClean="0"/>
              <a:t>20.11.2023</a:t>
            </a:fld>
            <a:endParaRPr lang="de-DE"/>
          </a:p>
        </p:txBody>
      </p:sp>
      <p:sp>
        <p:nvSpPr>
          <p:cNvPr id="11" name="Copyright Fraunhofer">
            <a:extLst>
              <a:ext uri="{FF2B5EF4-FFF2-40B4-BE49-F238E27FC236}">
                <a16:creationId xmlns:a16="http://schemas.microsoft.com/office/drawing/2014/main" id="{E2CAD830-41D2-49E6-9A6C-8B30840C615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31C2822D-ACBC-46C4-BC5F-37D1A4BC04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349B4F5-3985-40FA-BB6F-4069C03E55E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363" y="778321"/>
            <a:ext cx="11231688" cy="319318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accent2"/>
                </a:solidFill>
                <a:latin typeface="+mn-lt"/>
              </a:defRPr>
            </a:lvl1pPr>
            <a:lvl2pPr>
              <a:defRPr sz="2400" b="1"/>
            </a:lvl2pPr>
            <a:lvl3pPr>
              <a:defRPr sz="2400" b="1"/>
            </a:lvl3pPr>
            <a:lvl4pPr>
              <a:defRPr sz="2400" b="1"/>
            </a:lvl4pPr>
            <a:lvl5pPr>
              <a:defRPr sz="2400" b="1"/>
            </a:lvl5pPr>
          </a:lstStyle>
          <a:p>
            <a:pPr lvl="0"/>
            <a:r>
              <a:rPr lang="de-DE" err="1"/>
              <a:t>Subline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1910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727">
          <p15:clr>
            <a:srgbClr val="FBAE40"/>
          </p15:clr>
        </p15:guide>
        <p15:guide id="2" pos="395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 – Beschreibung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5B6287E-4A4F-4439-B422-A23539B2685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179730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5B6287E-4A4F-4439-B422-A23539B268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3168385-808A-40CF-ACBB-25E2FEB39C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9362" y="1700213"/>
            <a:ext cx="6314253" cy="428466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9FA541-8597-4991-9A2A-D86D39840E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4571" y="3149601"/>
            <a:ext cx="5915842" cy="1622533"/>
          </a:xfrm>
          <a:prstGeom prst="rect">
            <a:avLst/>
          </a:prstGeom>
          <a:gradFill flip="none" rotWithShape="1">
            <a:gsLst>
              <a:gs pos="34000">
                <a:srgbClr val="1C768F">
                  <a:alpha val="94902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/>
          <a:lstStyle>
            <a:lvl1pPr>
              <a:lnSpc>
                <a:spcPct val="110000"/>
              </a:lnSpc>
              <a:spcAft>
                <a:spcPts val="0"/>
              </a:spcAft>
              <a:defRPr sz="2000" b="1">
                <a:solidFill>
                  <a:schemeClr val="bg1"/>
                </a:solidFill>
              </a:defRPr>
            </a:lvl1pPr>
            <a:lvl2pPr>
              <a:lnSpc>
                <a:spcPts val="2420"/>
              </a:lnSpc>
              <a:spcAft>
                <a:spcPts val="0"/>
              </a:spcAft>
              <a:defRPr sz="28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defRPr sz="1600" b="0">
                <a:solidFill>
                  <a:schemeClr val="bg1"/>
                </a:solidFill>
                <a:latin typeface="+mn-lt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Kapitelüberschrift, Frutiger </a:t>
            </a:r>
            <a:r>
              <a:rPr lang="de-DE" err="1"/>
              <a:t>Bold</a:t>
            </a:r>
            <a:r>
              <a:rPr lang="de-DE"/>
              <a:t> 20 </a:t>
            </a:r>
            <a:r>
              <a:rPr lang="de-DE" err="1"/>
              <a:t>pt</a:t>
            </a:r>
            <a:endParaRPr lang="de-DE"/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Frutiger LT </a:t>
            </a:r>
            <a:r>
              <a:rPr lang="de-DE" err="1"/>
              <a:t>Com</a:t>
            </a:r>
            <a:r>
              <a:rPr lang="de-DE"/>
              <a:t> Light 16 </a:t>
            </a:r>
            <a:r>
              <a:rPr lang="de-DE" err="1"/>
              <a:t>pt</a:t>
            </a:r>
            <a:r>
              <a:rPr lang="de-DE"/>
              <a:t> 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CEB97AB-0648-4C20-81AF-315192BBB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57475347-60C7-4275-87BB-E0A043A5396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E3B773C-4255-4177-9766-552CD278D9CB}" type="datetime1">
              <a:rPr lang="de-DE" smtClean="0"/>
              <a:t>20.11.2023</a:t>
            </a:fld>
            <a:endParaRPr lang="de-DE"/>
          </a:p>
        </p:txBody>
      </p:sp>
      <p:sp>
        <p:nvSpPr>
          <p:cNvPr id="11" name="Copyright Fraunhofer">
            <a:extLst>
              <a:ext uri="{FF2B5EF4-FFF2-40B4-BE49-F238E27FC236}">
                <a16:creationId xmlns:a16="http://schemas.microsoft.com/office/drawing/2014/main" id="{262368A1-9617-47E7-A038-2429D810911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7CAF98EC-E908-46DA-A386-F0D4232D418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600B162-5CE1-4081-9F76-7824B5C1719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363" y="778322"/>
            <a:ext cx="11231688" cy="318933"/>
          </a:xfrm>
          <a:prstGeom prst="rect">
            <a:avLst/>
          </a:prstGeom>
        </p:spPr>
        <p:txBody>
          <a:bodyPr/>
          <a:lstStyle>
            <a:lvl1pPr>
              <a:defRPr sz="20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99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727">
          <p15:clr>
            <a:srgbClr val="FBAE40"/>
          </p15:clr>
        </p15:guide>
        <p15:guide id="2" pos="395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folie mit Beschreibung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1F8DCC3F-E343-4E3F-B16A-B6051F15F18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015" b="18610"/>
          <a:stretch/>
        </p:blipFill>
        <p:spPr>
          <a:xfrm>
            <a:off x="0" y="2"/>
            <a:ext cx="12190413" cy="6151957"/>
          </a:xfrm>
          <a:prstGeom prst="rect">
            <a:avLst/>
          </a:prstGeom>
        </p:spPr>
      </p:pic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16339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136" y="1999175"/>
            <a:ext cx="7345627" cy="173124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Kapitelnummer 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</a:t>
            </a:r>
            <a:br>
              <a:rPr lang="de-DE"/>
            </a:br>
            <a:r>
              <a:rPr lang="de-DE"/>
              <a:t>32 </a:t>
            </a:r>
            <a:r>
              <a:rPr lang="de-DE" err="1"/>
              <a:t>pt</a:t>
            </a:r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F75AC2F-D644-43D9-B982-47D14AE5066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9C0DB605-CA39-40AD-9D15-129359E8C79D}" type="datetime1">
              <a:rPr lang="de-DE" smtClean="0"/>
              <a:t>20.11.2023</a:t>
            </a:fld>
            <a:endParaRPr lang="de-DE"/>
          </a:p>
        </p:txBody>
      </p:sp>
      <p:sp>
        <p:nvSpPr>
          <p:cNvPr id="6" name="Copyright Fraunhofer">
            <a:extLst>
              <a:ext uri="{FF2B5EF4-FFF2-40B4-BE49-F238E27FC236}">
                <a16:creationId xmlns:a16="http://schemas.microsoft.com/office/drawing/2014/main" id="{F09CF1CB-7C21-4B1B-8641-DD8AC9A83C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0AB71B0-9D5B-4CFF-97F3-7D9E421F2D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2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folie mit Beschreibu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108468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0EB8D40A-176A-4C73-94E8-E4F599039B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0413" cy="6158116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8136" y="1999175"/>
            <a:ext cx="7345629" cy="1731243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Kapitelnummer 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</a:t>
            </a:r>
            <a:br>
              <a:rPr lang="de-DE"/>
            </a:br>
            <a:r>
              <a:rPr lang="de-DE"/>
              <a:t>32 </a:t>
            </a:r>
            <a:r>
              <a:rPr lang="de-DE" err="1"/>
              <a:t>pt</a:t>
            </a:r>
            <a:r>
              <a:rPr lang="de-DE"/>
              <a:t>,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2AD05C7-382B-438D-B349-2F1CC8C2BCCF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4013D078-585A-48F7-A0D1-A002A73FACB1}" type="datetime1">
              <a:rPr lang="de-DE" smtClean="0"/>
              <a:t>20.11.2023</a:t>
            </a:fld>
            <a:endParaRPr lang="de-DE"/>
          </a:p>
        </p:txBody>
      </p:sp>
      <p:sp>
        <p:nvSpPr>
          <p:cNvPr id="6" name="Copyright Fraunhofer">
            <a:extLst>
              <a:ext uri="{FF2B5EF4-FFF2-40B4-BE49-F238E27FC236}">
                <a16:creationId xmlns:a16="http://schemas.microsoft.com/office/drawing/2014/main" id="{F4113842-5E3F-4997-8349-B76EB457E535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428535-A26E-4A75-A2D0-95960DB6BCF0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9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1361057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C7AF347-EE19-4A49-ACB3-3F7316F7E1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DDBBD9DA-78F9-4E62-A16F-A3EAEE483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6683-C1FB-4853-827E-A208059FBD87}" type="datetime1">
              <a:rPr lang="de-DE" smtClean="0"/>
              <a:t>20.11.2023</a:t>
            </a:fld>
            <a:endParaRPr lang="de-DE"/>
          </a:p>
        </p:txBody>
      </p:sp>
      <p:sp>
        <p:nvSpPr>
          <p:cNvPr id="9" name="Copyright Fraunhofer">
            <a:extLst>
              <a:ext uri="{FF2B5EF4-FFF2-40B4-BE49-F238E27FC236}">
                <a16:creationId xmlns:a16="http://schemas.microsoft.com/office/drawing/2014/main" id="{68024DD5-D614-4E40-8330-76F9312A0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54063AB9-A95E-44E6-BF4C-CF2983312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94FD133-02A3-4CCE-886B-5D61839C10E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363" y="778322"/>
            <a:ext cx="11231688" cy="318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A89D932-8DCF-4ABE-8120-3CC2C601E53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37" y="1703389"/>
            <a:ext cx="5436480" cy="2551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7715D3E-BD63-49BD-96CA-087D6CFC2D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274572" y="1703389"/>
            <a:ext cx="5436479" cy="2551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91127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3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19BFEDD4-0A61-4DAA-847E-5542C0836BF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9401370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19BFEDD4-0A61-4DAA-847E-5542C0836BF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3A3249-3413-4CB5-A695-6373FE349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6E20-8393-4A26-8D3A-6DD0CF3CCBC7}" type="datetime1">
              <a:rPr lang="de-DE" smtClean="0"/>
              <a:t>20.11.2023</a:t>
            </a:fld>
            <a:endParaRPr lang="de-DE"/>
          </a:p>
        </p:txBody>
      </p:sp>
      <p:sp>
        <p:nvSpPr>
          <p:cNvPr id="8" name="Copyright Fraunhofer">
            <a:extLst>
              <a:ext uri="{FF2B5EF4-FFF2-40B4-BE49-F238E27FC236}">
                <a16:creationId xmlns:a16="http://schemas.microsoft.com/office/drawing/2014/main" id="{97173DEC-80BC-41B9-97B7-7718E8E27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BA71267-E3FD-4A93-BE1B-8DD36105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41153CC-8B9B-4F23-A87D-CDC7D540D2D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363" y="778321"/>
            <a:ext cx="11231688" cy="31931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/>
              <a:t>Subline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AAA71AE-8A22-4F1C-8598-F96615B924D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37" y="1703389"/>
            <a:ext cx="3492045" cy="2551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F587FD1-7E1D-43C5-AEEB-11FB82BEE61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31724" y="1703389"/>
            <a:ext cx="3492045" cy="255134"/>
          </a:xfrm>
          <a:prstGeom prst="rect">
            <a:avLst/>
          </a:prstGeom>
        </p:spPr>
        <p:txBody>
          <a:bodyPr/>
          <a:lstStyle>
            <a:lvl9pPr>
              <a:buAutoNum type="arabicPeriod"/>
              <a:defRPr/>
            </a:lvl9pPr>
          </a:lstStyle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2D288D47-B1E2-4566-B8EC-6D108A69525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19005" y="1703389"/>
            <a:ext cx="3492045" cy="2551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5856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502">
          <p15:clr>
            <a:srgbClr val="FBAE40"/>
          </p15:clr>
        </p15:guide>
        <p15:guide id="2" pos="2729">
          <p15:clr>
            <a:srgbClr val="FBAE40"/>
          </p15:clr>
        </p15:guide>
        <p15:guide id="3" pos="4929">
          <p15:clr>
            <a:srgbClr val="FBAE40"/>
          </p15:clr>
        </p15:guide>
        <p15:guide id="4" pos="5178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4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2C7AF347-EE19-4A49-ACB3-3F7316F7E1D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315399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2C7AF347-EE19-4A49-ACB3-3F7316F7E1D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61F0DBA5-C1B0-44DC-A359-F53055D10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E34B0-FFE4-4963-8D01-12F9B0620BC5}" type="datetime1">
              <a:rPr lang="de-DE" smtClean="0"/>
              <a:t>20.11.2023</a:t>
            </a:fld>
            <a:endParaRPr lang="de-DE"/>
          </a:p>
        </p:txBody>
      </p:sp>
      <p:sp>
        <p:nvSpPr>
          <p:cNvPr id="13" name="Copyright Fraunhofer">
            <a:extLst>
              <a:ext uri="{FF2B5EF4-FFF2-40B4-BE49-F238E27FC236}">
                <a16:creationId xmlns:a16="http://schemas.microsoft.com/office/drawing/2014/main" id="{3A411D1E-2AF9-4CC5-AEC7-0C6DF157F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4828F296-FF06-4CDF-A47F-F729AA31C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8C0110F-2625-4571-AE19-B8D78EAA1F9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363" y="778321"/>
            <a:ext cx="11231688" cy="31931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79EF34A9-6B75-4492-8A12-35A87E55C8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37" y="1703388"/>
            <a:ext cx="2520622" cy="5259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2E310D88-98AF-4753-BFFB-0D7937A9728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95221" y="1703388"/>
            <a:ext cx="2520622" cy="5259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BED3F47-FB9A-471A-8A6D-C6AC2320A9A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274571" y="1703388"/>
            <a:ext cx="2520622" cy="5259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4C0EBAA-DEB8-42ED-9FF0-97A1433AEB5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190428" y="1703388"/>
            <a:ext cx="2520622" cy="52597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256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  <p15:guide id="3" pos="2139">
          <p15:clr>
            <a:srgbClr val="FBAE40"/>
          </p15:clr>
        </p15:guide>
        <p15:guide id="4" pos="1890">
          <p15:clr>
            <a:srgbClr val="FBAE40"/>
          </p15:clr>
        </p15:guide>
        <p15:guide id="5" pos="5541">
          <p15:clr>
            <a:srgbClr val="FBAE40"/>
          </p15:clr>
        </p15:guide>
        <p15:guide id="6" pos="579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2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33CE2A8B-DF0C-4ED8-B188-C82210FB660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407790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33CE2A8B-DF0C-4ED8-B188-C82210FB66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593715C-3DC0-4E6F-AC38-9875A9DF0C1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74571" y="0"/>
            <a:ext cx="5915842" cy="61581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4EB5820C-E708-4B83-B2D5-A17747D22EE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8F046E6-FB16-4034-B7C9-43ECC255716B}" type="datetime1">
              <a:rPr lang="de-DE" smtClean="0"/>
              <a:t>20.11.2023</a:t>
            </a:fld>
            <a:endParaRPr lang="de-DE"/>
          </a:p>
        </p:txBody>
      </p:sp>
      <p:sp>
        <p:nvSpPr>
          <p:cNvPr id="11" name="Copyright Fraunhofer">
            <a:extLst>
              <a:ext uri="{FF2B5EF4-FFF2-40B4-BE49-F238E27FC236}">
                <a16:creationId xmlns:a16="http://schemas.microsoft.com/office/drawing/2014/main" id="{D2144230-B8EC-476B-931A-D0CD27889EE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1FBFD26-99E1-4A8F-A74A-F6ADF2E2D81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6DB4C6-EB43-4DAF-85FB-3D5502FB7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5436480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38F142-8C02-4935-B629-B6251A26C16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363" y="778322"/>
            <a:ext cx="5436480" cy="318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4FD108-BE77-4119-8953-7B3B60E98A0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137" y="1703389"/>
            <a:ext cx="5436480" cy="2551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1774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3 Spal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kt 9" hidden="1">
            <a:extLst>
              <a:ext uri="{FF2B5EF4-FFF2-40B4-BE49-F238E27FC236}">
                <a16:creationId xmlns:a16="http://schemas.microsoft.com/office/drawing/2014/main" id="{D3ED57BE-37A9-4D96-8E88-2396C118622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93887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0" name="Objekt 9" hidden="1">
                        <a:extLst>
                          <a:ext uri="{FF2B5EF4-FFF2-40B4-BE49-F238E27FC236}">
                            <a16:creationId xmlns:a16="http://schemas.microsoft.com/office/drawing/2014/main" id="{D3ED57BE-37A9-4D96-8E88-2396C11862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Bildplatzhalter 6">
            <a:extLst>
              <a:ext uri="{FF2B5EF4-FFF2-40B4-BE49-F238E27FC236}">
                <a16:creationId xmlns:a16="http://schemas.microsoft.com/office/drawing/2014/main" id="{61458B9F-36A1-41C9-BED5-48660CBF7B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19006" y="0"/>
            <a:ext cx="3971408" cy="61581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3A55FE10-1600-4EC9-BD53-2AD0F1FF5A2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C54ADB-F3BB-49FB-AF98-261D97E06B25}" type="datetime1">
              <a:rPr lang="de-DE" smtClean="0"/>
              <a:t>20.11.2023</a:t>
            </a:fld>
            <a:endParaRPr lang="de-DE"/>
          </a:p>
        </p:txBody>
      </p:sp>
      <p:sp>
        <p:nvSpPr>
          <p:cNvPr id="11" name="Copyright Fraunhofer">
            <a:extLst>
              <a:ext uri="{FF2B5EF4-FFF2-40B4-BE49-F238E27FC236}">
                <a16:creationId xmlns:a16="http://schemas.microsoft.com/office/drawing/2014/main" id="{3F46C379-14E1-4C3E-81B3-2514BD91D65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1983DEDE-C1BC-4CFF-B990-BF9CE174A5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3CF28B4-14C0-46CF-91E6-E56862CBC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7344407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EE1F331-B496-4BC0-8505-F35F3C57A21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363" y="778321"/>
            <a:ext cx="7344407" cy="31931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B813626-B371-440A-B685-32C75971336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78137" y="1703389"/>
            <a:ext cx="3492045" cy="2551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2D2D81B-2964-4DEB-9973-66C95A1B000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31724" y="1703389"/>
            <a:ext cx="3492045" cy="25513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8793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502">
          <p15:clr>
            <a:srgbClr val="FBAE40"/>
          </p15:clr>
        </p15:guide>
        <p15:guide id="2" pos="2729">
          <p15:clr>
            <a:srgbClr val="FBAE40"/>
          </p15:clr>
        </p15:guide>
        <p15:guide id="3" pos="4929">
          <p15:clr>
            <a:srgbClr val="FBAE40"/>
          </p15:clr>
        </p15:guide>
        <p15:guide id="4" pos="5178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1 Spalte | klein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73EB3F1D-68CC-4D42-88C6-FD851995773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26287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73EB3F1D-68CC-4D42-88C6-FD85199577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242AEA7-0D8C-4AD8-8EEC-63FF8206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92A85-1FBC-4129-AB42-BD3BC1AE6F52}" type="datetime1">
              <a:rPr lang="de-DE" smtClean="0"/>
              <a:t>20.11.2023</a:t>
            </a:fld>
            <a:endParaRPr lang="de-DE"/>
          </a:p>
        </p:txBody>
      </p:sp>
      <p:sp>
        <p:nvSpPr>
          <p:cNvPr id="8" name="Copyright Fraunhofer">
            <a:extLst>
              <a:ext uri="{FF2B5EF4-FFF2-40B4-BE49-F238E27FC236}">
                <a16:creationId xmlns:a16="http://schemas.microsoft.com/office/drawing/2014/main" id="{3BFD0A8D-1DCE-43F0-A5E3-4221FF17E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80CF9D-E06C-44A3-9743-D9D200F4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A281D1-4D07-42EA-89AA-EA4C03EDB0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363" y="778322"/>
            <a:ext cx="11231688" cy="318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5573968-5EC4-45D8-B356-9D2C25D2EC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37" y="1703389"/>
            <a:ext cx="11231688" cy="255134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 noProof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3547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große Headlin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08790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002997"/>
            <a:ext cx="5915842" cy="2981879"/>
          </a:xfrm>
          <a:prstGeom prst="rect">
            <a:avLst/>
          </a:prstGeom>
          <a:gradFill flip="none" rotWithShape="1">
            <a:gsLst>
              <a:gs pos="34000">
                <a:srgbClr val="1D7790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32 </a:t>
            </a:r>
            <a:r>
              <a:rPr lang="de-DE" err="1"/>
              <a:t>pt</a:t>
            </a:r>
            <a:endParaRPr lang="de-DE"/>
          </a:p>
          <a:p>
            <a:pPr lvl="3"/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968778D-8BC8-464B-A800-1D1791A3726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D5BC0834-E65B-4136-BA8C-5A8716E0D6EB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5260CBB-BBBF-4BD2-A2B2-E16FB43BCE8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9F131B-2B68-425B-8FFF-8D359E0D5D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417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1 Spalte | groß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73EB3F1D-68CC-4D42-88C6-FD851995773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3933030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73EB3F1D-68CC-4D42-88C6-FD851995773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7242AEA7-0D8C-4AD8-8EEC-63FF8206F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0EF01-0C49-401F-9D9F-FC1201A65854}" type="datetime1">
              <a:rPr lang="de-DE" smtClean="0"/>
              <a:t>20.11.2023</a:t>
            </a:fld>
            <a:endParaRPr lang="de-DE"/>
          </a:p>
        </p:txBody>
      </p:sp>
      <p:sp>
        <p:nvSpPr>
          <p:cNvPr id="8" name="Copyright Fraunhofer">
            <a:extLst>
              <a:ext uri="{FF2B5EF4-FFF2-40B4-BE49-F238E27FC236}">
                <a16:creationId xmlns:a16="http://schemas.microsoft.com/office/drawing/2014/main" id="{3BFD0A8D-1DCE-43F0-A5E3-4221FF17E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680CF9D-E06C-44A3-9743-D9D200F41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8A281D1-4D07-42EA-89AA-EA4C03EDB00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363" y="778322"/>
            <a:ext cx="11231688" cy="318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5573968-5EC4-45D8-B356-9D2C25D2EC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78137" y="1703388"/>
            <a:ext cx="11231688" cy="287066"/>
          </a:xfrm>
          <a:prstGeom prst="rect">
            <a:avLst/>
          </a:prstGeom>
        </p:spPr>
        <p:txBody>
          <a:bodyPr/>
          <a:lstStyle>
            <a:lvl1pPr>
              <a:spcAft>
                <a:spcPts val="2200"/>
              </a:spcAft>
              <a:defRPr sz="1800"/>
            </a:lvl1pPr>
            <a:lvl2pPr>
              <a:spcAft>
                <a:spcPts val="2200"/>
              </a:spcAft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2699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2 Spalten | klein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DC8D38B-C18B-45D1-977E-43D6AADFE72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346891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DC8D38B-C18B-45D1-977E-43D6AADFE7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728812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6B3DBCD-172B-459C-8C97-521B96028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63" y="1700214"/>
            <a:ext cx="5436480" cy="255134"/>
          </a:xfrm>
          <a:prstGeom prst="rect">
            <a:avLst/>
          </a:prstGeom>
        </p:spPr>
        <p:txBody>
          <a:bodyPr numCol="1" spcCol="360000"/>
          <a:lstStyle>
            <a:lvl5pPr>
              <a:defRPr/>
            </a:lvl5pPr>
            <a:lvl8pPr>
              <a:buAutoNum type="arabicPeriod"/>
              <a:defRPr/>
            </a:lvl8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7A80A6E1-2019-439E-8E86-0046D913F8D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0EE03A3-9807-4093-B071-EB3E0D7DA478}" type="datetime1">
              <a:rPr lang="de-DE" smtClean="0"/>
              <a:t>20.11.2023</a:t>
            </a:fld>
            <a:endParaRPr lang="de-DE"/>
          </a:p>
        </p:txBody>
      </p:sp>
      <p:sp>
        <p:nvSpPr>
          <p:cNvPr id="10" name="Copyright Fraunhofer">
            <a:extLst>
              <a:ext uri="{FF2B5EF4-FFF2-40B4-BE49-F238E27FC236}">
                <a16:creationId xmlns:a16="http://schemas.microsoft.com/office/drawing/2014/main" id="{F3CF5D9C-18A9-4FD1-BF61-90B1DF40DAE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2C7C1689-11E8-41AB-9458-DE44740E236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9AB49C-1F4E-4EF1-AAF8-5D9B08CE018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363" y="417601"/>
            <a:ext cx="11231688" cy="318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2979DCD-35B3-46F6-8E1A-F75179508D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74572" y="1700214"/>
            <a:ext cx="5436479" cy="255134"/>
          </a:xfrm>
          <a:prstGeom prst="rect">
            <a:avLst/>
          </a:prstGeom>
        </p:spPr>
        <p:txBody>
          <a:bodyPr numCol="1"/>
          <a:lstStyle/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97370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2 Spalten | große 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2174C6A4-3B89-4478-A08C-B54D082B384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87400495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2174C6A4-3B89-4478-A08C-B54D082B384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728812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6B3DBCD-172B-459C-8C97-521B96028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63" y="1700213"/>
            <a:ext cx="5436480" cy="287066"/>
          </a:xfrm>
          <a:prstGeom prst="rect">
            <a:avLst/>
          </a:prstGeom>
        </p:spPr>
        <p:txBody>
          <a:bodyPr numCol="1" spcCol="360000"/>
          <a:lstStyle>
            <a:lvl1pPr>
              <a:lnSpc>
                <a:spcPct val="110000"/>
              </a:lnSpc>
              <a:spcAft>
                <a:spcPts val="2200"/>
              </a:spcAft>
              <a:defRPr sz="1800"/>
            </a:lvl1pPr>
            <a:lvl2pPr>
              <a:lnSpc>
                <a:spcPct val="110000"/>
              </a:lnSpc>
              <a:spcAft>
                <a:spcPts val="2200"/>
              </a:spcAft>
              <a:defRPr sz="1600"/>
            </a:lvl2pPr>
            <a:lvl3pPr>
              <a:lnSpc>
                <a:spcPct val="110000"/>
              </a:lnSpc>
              <a:defRPr sz="1600"/>
            </a:lvl3pPr>
            <a:lvl4pPr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 sz="1600"/>
            </a:lvl5pPr>
            <a:lvl6pPr>
              <a:lnSpc>
                <a:spcPct val="110000"/>
              </a:lnSpc>
              <a:defRPr sz="1600"/>
            </a:lvl6pPr>
            <a:lvl7pPr>
              <a:lnSpc>
                <a:spcPct val="110000"/>
              </a:lnSpc>
              <a:defRPr sz="1600"/>
            </a:lvl7pPr>
            <a:lvl8pPr>
              <a:lnSpc>
                <a:spcPct val="110000"/>
              </a:lnSpc>
              <a:buAutoNum type="arabicPeriod"/>
              <a:defRPr sz="1600"/>
            </a:lvl8pPr>
            <a:lvl9pPr>
              <a:lnSpc>
                <a:spcPct val="110000"/>
              </a:lnSpc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9" name="Datumsplatzhalter 8">
            <a:extLst>
              <a:ext uri="{FF2B5EF4-FFF2-40B4-BE49-F238E27FC236}">
                <a16:creationId xmlns:a16="http://schemas.microsoft.com/office/drawing/2014/main" id="{A318EBD9-F5F5-405C-9B19-55E93DB7BE1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856FB3-F2C7-4523-B4D3-3DBA940D9361}" type="datetime1">
              <a:rPr lang="de-DE" smtClean="0"/>
              <a:t>20.11.2023</a:t>
            </a:fld>
            <a:endParaRPr lang="de-DE"/>
          </a:p>
        </p:txBody>
      </p:sp>
      <p:sp>
        <p:nvSpPr>
          <p:cNvPr id="10" name="Copyright Fraunhofer">
            <a:extLst>
              <a:ext uri="{FF2B5EF4-FFF2-40B4-BE49-F238E27FC236}">
                <a16:creationId xmlns:a16="http://schemas.microsoft.com/office/drawing/2014/main" id="{A65BD112-D0DA-4A2E-BD97-424BCF96C46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38D657B-7546-4822-9986-D778474870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9B913C0-DAEC-4E03-BE28-C93BE7F200C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79363" y="417601"/>
            <a:ext cx="11231688" cy="318933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DDDE3BD-D7C5-4F7F-8E5F-2F194BD44FB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274571" y="1700213"/>
            <a:ext cx="5515844" cy="287066"/>
          </a:xfrm>
          <a:prstGeom prst="rect">
            <a:avLst/>
          </a:prstGeom>
        </p:spPr>
        <p:txBody>
          <a:bodyPr numCol="1"/>
          <a:lstStyle>
            <a:lvl1pPr>
              <a:lnSpc>
                <a:spcPct val="110000"/>
              </a:lnSpc>
              <a:spcAft>
                <a:spcPts val="2200"/>
              </a:spcAft>
              <a:defRPr sz="1800"/>
            </a:lvl1pPr>
            <a:lvl2pPr>
              <a:lnSpc>
                <a:spcPct val="110000"/>
              </a:lnSpc>
              <a:spcAft>
                <a:spcPts val="2200"/>
              </a:spcAft>
              <a:defRPr sz="1600"/>
            </a:lvl2pPr>
            <a:lvl3pPr>
              <a:lnSpc>
                <a:spcPct val="110000"/>
              </a:lnSpc>
              <a:defRPr sz="1600"/>
            </a:lvl3pPr>
            <a:lvl4pPr>
              <a:lnSpc>
                <a:spcPct val="110000"/>
              </a:lnSpc>
              <a:defRPr sz="1600"/>
            </a:lvl4pPr>
            <a:lvl5pPr>
              <a:lnSpc>
                <a:spcPct val="110000"/>
              </a:lnSpc>
              <a:defRPr sz="1600"/>
            </a:lvl5pPr>
            <a:lvl6pPr>
              <a:lnSpc>
                <a:spcPct val="110000"/>
              </a:lnSpc>
              <a:defRPr sz="1600"/>
            </a:lvl6pPr>
            <a:lvl7pPr>
              <a:lnSpc>
                <a:spcPct val="110000"/>
              </a:lnSpc>
              <a:defRPr sz="1600"/>
            </a:lvl7pPr>
            <a:lvl8pPr>
              <a:lnSpc>
                <a:spcPct val="110000"/>
              </a:lnSpc>
              <a:defRPr sz="1600"/>
            </a:lvl8pPr>
            <a:lvl9pPr>
              <a:lnSpc>
                <a:spcPct val="110000"/>
              </a:lnSpc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28701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– 2 Spalten mit Infokas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3DC8D38B-C18B-45D1-977E-43D6AADFE72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3005858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3DC8D38B-C18B-45D1-977E-43D6AADFE72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3E6397C-9FE6-4A0B-87BC-9E26F4233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63" y="395589"/>
            <a:ext cx="11231688" cy="382733"/>
          </a:xfrm>
          <a:prstGeom prst="rect">
            <a:avLst/>
          </a:prstGeom>
        </p:spPr>
        <p:txBody>
          <a:bodyPr vert="horz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6B3DBCD-172B-459C-8C97-521B960287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700213"/>
            <a:ext cx="5915843" cy="4284662"/>
          </a:xfrm>
          <a:prstGeom prst="rect">
            <a:avLst/>
          </a:prstGeom>
          <a:gradFill flip="none" rotWithShape="1">
            <a:gsLst>
              <a:gs pos="34000">
                <a:srgbClr val="1E7992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288000" rIns="288000" bIns="288000" numCol="1" spcCol="360000">
            <a:noAutofit/>
          </a:bodyPr>
          <a:lstStyle>
            <a:lvl1pPr>
              <a:spcAft>
                <a:spcPts val="0"/>
              </a:spcAft>
              <a:defRPr>
                <a:solidFill>
                  <a:schemeClr val="bg1"/>
                </a:solidFill>
              </a:defRPr>
            </a:lvl1pPr>
            <a:lvl2pPr>
              <a:lnSpc>
                <a:spcPts val="1800"/>
              </a:lnSpc>
              <a:spcAft>
                <a:spcPts val="600"/>
              </a:spcAft>
              <a:defRPr sz="208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buClr>
                <a:schemeClr val="bg1"/>
              </a:buClr>
              <a:defRPr>
                <a:solidFill>
                  <a:schemeClr val="bg1"/>
                </a:solidFill>
              </a:defRPr>
            </a:lvl7pPr>
            <a:lvl8pPr>
              <a:buClr>
                <a:schemeClr val="bg1"/>
              </a:buClr>
              <a:buAutoNum type="arabicPeriod"/>
              <a:defRPr>
                <a:solidFill>
                  <a:schemeClr val="bg1"/>
                </a:solidFill>
              </a:defRPr>
            </a:lvl8pPr>
            <a:lvl9pPr>
              <a:buClr>
                <a:schemeClr val="bg1"/>
              </a:buCl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74F9B75C-F431-4271-A789-357B552F17E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74572" y="1700214"/>
            <a:ext cx="5436479" cy="255134"/>
          </a:xfrm>
          <a:prstGeom prst="rect">
            <a:avLst/>
          </a:prstGeom>
        </p:spPr>
        <p:txBody>
          <a:bodyPr/>
          <a:lstStyle>
            <a:lvl5pPr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C7C33152-44C8-4D5F-8A14-F5A77C4509A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4529606-76DB-44CB-A186-1B9B264B7684}" type="datetime1">
              <a:rPr lang="de-DE" smtClean="0"/>
              <a:t>20.11.2023</a:t>
            </a:fld>
            <a:endParaRPr lang="de-DE"/>
          </a:p>
        </p:txBody>
      </p:sp>
      <p:sp>
        <p:nvSpPr>
          <p:cNvPr id="10" name="Copyright Fraunhofer">
            <a:extLst>
              <a:ext uri="{FF2B5EF4-FFF2-40B4-BE49-F238E27FC236}">
                <a16:creationId xmlns:a16="http://schemas.microsoft.com/office/drawing/2014/main" id="{E4293628-7C4E-4B40-9C44-4455388844A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82CBCEFF-ED55-43F4-840E-11635FF54F1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70EAC44-6B23-48D7-9382-254ECE95C3B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363" y="778321"/>
            <a:ext cx="11231688" cy="319318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accent2"/>
                </a:solidFill>
                <a:latin typeface="+mn-lt"/>
              </a:defRPr>
            </a:lvl1pPr>
          </a:lstStyle>
          <a:p>
            <a:pPr lvl="0"/>
            <a:r>
              <a:rPr lang="de-DE" err="1"/>
              <a:t>Subline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233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953">
          <p15:clr>
            <a:srgbClr val="FBAE40"/>
          </p15:clr>
        </p15:guide>
        <p15:guide id="2" pos="3727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BAB6549-3007-4962-B8D4-52ECE482311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889211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BAB6549-3007-4962-B8D4-52ECE48231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hteck 21">
            <a:extLst>
              <a:ext uri="{FF2B5EF4-FFF2-40B4-BE49-F238E27FC236}">
                <a16:creationId xmlns:a16="http://schemas.microsoft.com/office/drawing/2014/main" id="{30FDEE22-4D74-4924-86C5-CF41B7A9F583}"/>
              </a:ext>
            </a:extLst>
          </p:cNvPr>
          <p:cNvSpPr/>
          <p:nvPr/>
        </p:nvSpPr>
        <p:spPr bwMode="gray">
          <a:xfrm>
            <a:off x="479363" y="1206231"/>
            <a:ext cx="473824" cy="87549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7986" tIns="107986" rIns="107986" bIns="107986" rtlCol="0" anchor="ctr"/>
          <a:lstStyle/>
          <a:p>
            <a:pPr marL="179982" indent="-179982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400">
              <a:solidFill>
                <a:schemeClr val="tx1"/>
              </a:solidFill>
            </a:endParaRP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ABC3893-E6D0-4680-9CDB-B7D76C158179}"/>
              </a:ext>
            </a:extLst>
          </p:cNvPr>
          <p:cNvCxnSpPr/>
          <p:nvPr/>
        </p:nvCxnSpPr>
        <p:spPr>
          <a:xfrm>
            <a:off x="0" y="6143625"/>
            <a:ext cx="12190413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19260903-BB55-4E18-8A26-9490D566EE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363" y="1826785"/>
            <a:ext cx="11231688" cy="120533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Aft>
                <a:spcPts val="0"/>
              </a:spcAft>
              <a:defRPr sz="4400">
                <a:solidFill>
                  <a:schemeClr val="accent2"/>
                </a:solidFill>
                <a:latin typeface="Frutiger LT Com 65 Bold" panose="020B0803030504020204" pitchFamily="34" charset="0"/>
              </a:defRPr>
            </a:lvl1pPr>
            <a:lvl2pPr algn="r">
              <a:lnSpc>
                <a:spcPct val="110000"/>
              </a:lnSpc>
              <a:spcAft>
                <a:spcPts val="0"/>
              </a:spcAft>
              <a:defRPr sz="1400">
                <a:solidFill>
                  <a:schemeClr val="accent2"/>
                </a:solidFill>
                <a:latin typeface="+mj-lt"/>
              </a:defRPr>
            </a:lvl2pPr>
            <a:lvl3pPr algn="r">
              <a:lnSpc>
                <a:spcPct val="110000"/>
              </a:lnSpc>
              <a:spcAft>
                <a:spcPts val="0"/>
              </a:spcAft>
              <a:defRPr b="0">
                <a:solidFill>
                  <a:schemeClr val="accent2"/>
                </a:solidFill>
                <a:latin typeface="+mn-lt"/>
              </a:defRPr>
            </a:lvl3pPr>
            <a:lvl4pPr marL="0" indent="0" algn="r">
              <a:lnSpc>
                <a:spcPct val="110000"/>
              </a:lnSpc>
              <a:buNone/>
              <a:defRPr>
                <a:solidFill>
                  <a:schemeClr val="accent2"/>
                </a:solidFill>
              </a:defRPr>
            </a:lvl4pPr>
          </a:lstStyle>
          <a:p>
            <a:pPr lvl="0"/>
            <a:r>
              <a:rPr lang="de-DE"/>
              <a:t>Zitat</a:t>
            </a:r>
          </a:p>
          <a:p>
            <a:pPr lvl="1"/>
            <a:r>
              <a:rPr lang="de-DE"/>
              <a:t>Name des Autors</a:t>
            </a:r>
          </a:p>
          <a:p>
            <a:pPr lvl="2"/>
            <a:r>
              <a:rPr lang="de-DE"/>
              <a:t>Position</a:t>
            </a:r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B30F5BB5-7863-4504-94A4-F39A72E20BF2}"/>
              </a:ext>
            </a:extLst>
          </p:cNvPr>
          <p:cNvGrpSpPr/>
          <p:nvPr/>
        </p:nvGrpSpPr>
        <p:grpSpPr>
          <a:xfrm>
            <a:off x="621426" y="476249"/>
            <a:ext cx="1266659" cy="1028701"/>
            <a:chOff x="621507" y="476249"/>
            <a:chExt cx="1266824" cy="1028701"/>
          </a:xfrm>
        </p:grpSpPr>
        <p:sp>
          <p:nvSpPr>
            <p:cNvPr id="3" name="Pfeil: Chevron 2">
              <a:extLst>
                <a:ext uri="{FF2B5EF4-FFF2-40B4-BE49-F238E27FC236}">
                  <a16:creationId xmlns:a16="http://schemas.microsoft.com/office/drawing/2014/main" id="{80955E3B-8357-4836-8592-3039D01F1391}"/>
                </a:ext>
              </a:extLst>
            </p:cNvPr>
            <p:cNvSpPr/>
            <p:nvPr userDrawn="1"/>
          </p:nvSpPr>
          <p:spPr>
            <a:xfrm>
              <a:off x="621507" y="476249"/>
              <a:ext cx="671512" cy="1028701"/>
            </a:xfrm>
            <a:prstGeom prst="chevron">
              <a:avLst>
                <a:gd name="adj" fmla="val 42908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79982" indent="-179982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9" name="Pfeil: Chevron 18">
              <a:extLst>
                <a:ext uri="{FF2B5EF4-FFF2-40B4-BE49-F238E27FC236}">
                  <a16:creationId xmlns:a16="http://schemas.microsoft.com/office/drawing/2014/main" id="{8245CA0A-C731-43B3-A4D1-99935FA2DE2F}"/>
                </a:ext>
              </a:extLst>
            </p:cNvPr>
            <p:cNvSpPr/>
            <p:nvPr userDrawn="1"/>
          </p:nvSpPr>
          <p:spPr>
            <a:xfrm>
              <a:off x="1216819" y="476249"/>
              <a:ext cx="671512" cy="1028701"/>
            </a:xfrm>
            <a:prstGeom prst="chevron">
              <a:avLst>
                <a:gd name="adj" fmla="val 42908"/>
              </a:avLst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79982" indent="-179982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>
                <a:solidFill>
                  <a:schemeClr val="tx1"/>
                </a:solidFill>
              </a:endParaRPr>
            </a:p>
          </p:txBody>
        </p:sp>
      </p:grp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285A88-12D6-4461-A4C7-1D177C10FE4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2B99F0F-1FF8-405E-A4A7-D7991B8BF3F7}" type="datetime1">
              <a:rPr lang="de-DE" smtClean="0"/>
              <a:t>20.11.2023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98C3B39-287A-4DC2-86D1-47762D2F829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21" name="Foliennummernplatzhalter 20">
            <a:extLst>
              <a:ext uri="{FF2B5EF4-FFF2-40B4-BE49-F238E27FC236}">
                <a16:creationId xmlns:a16="http://schemas.microsoft.com/office/drawing/2014/main" id="{A36F7860-0DEC-4D26-A4CA-9345FD18967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070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dun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BAB6549-3007-4962-B8D4-52ECE482311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620156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BAB6549-3007-4962-B8D4-52ECE48231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CABC3893-E6D0-4680-9CDB-B7D76C158179}"/>
              </a:ext>
            </a:extLst>
          </p:cNvPr>
          <p:cNvCxnSpPr/>
          <p:nvPr/>
        </p:nvCxnSpPr>
        <p:spPr>
          <a:xfrm>
            <a:off x="0" y="6143625"/>
            <a:ext cx="12190413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fik 18">
            <a:extLst>
              <a:ext uri="{FF2B5EF4-FFF2-40B4-BE49-F238E27FC236}">
                <a16:creationId xmlns:a16="http://schemas.microsoft.com/office/drawing/2014/main" id="{A5AD49B5-73A6-4C2A-8588-DD0F894360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015" b="18624"/>
          <a:stretch/>
        </p:blipFill>
        <p:spPr>
          <a:xfrm>
            <a:off x="0" y="2"/>
            <a:ext cx="12190413" cy="6150768"/>
          </a:xfrm>
          <a:prstGeom prst="rect">
            <a:avLst/>
          </a:prstGeom>
        </p:spPr>
      </p:pic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19260903-BB55-4E18-8A26-9490D566EE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9363" y="1826785"/>
            <a:ext cx="11231688" cy="1205330"/>
          </a:xfrm>
          <a:prstGeom prst="rect">
            <a:avLst/>
          </a:prstGeom>
        </p:spPr>
        <p:txBody>
          <a:bodyPr/>
          <a:lstStyle>
            <a:lvl1pPr>
              <a:lnSpc>
                <a:spcPct val="110000"/>
              </a:lnSpc>
              <a:spcAft>
                <a:spcPts val="0"/>
              </a:spcAft>
              <a:defRPr sz="4400">
                <a:solidFill>
                  <a:schemeClr val="bg1"/>
                </a:solidFill>
                <a:latin typeface="Frutiger LT Com 65 Bold" panose="020B0803030504020204" pitchFamily="34" charset="0"/>
              </a:defRPr>
            </a:lvl1pPr>
            <a:lvl2pPr algn="r">
              <a:lnSpc>
                <a:spcPct val="11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j-lt"/>
              </a:defRPr>
            </a:lvl2pPr>
            <a:lvl3pPr algn="r">
              <a:lnSpc>
                <a:spcPct val="110000"/>
              </a:lnSpc>
              <a:spcAft>
                <a:spcPts val="0"/>
              </a:spcAft>
              <a:defRPr>
                <a:solidFill>
                  <a:schemeClr val="bg1"/>
                </a:solidFill>
                <a:latin typeface="+mn-lt"/>
              </a:defRPr>
            </a:lvl3pPr>
            <a:lvl4pPr marL="0" indent="0" algn="r">
              <a:lnSpc>
                <a:spcPct val="110000"/>
              </a:lnSpc>
              <a:buNone/>
              <a:defRPr>
                <a:solidFill>
                  <a:schemeClr val="bg1"/>
                </a:solidFill>
              </a:defRPr>
            </a:lvl4pPr>
          </a:lstStyle>
          <a:p>
            <a:pPr lvl="0"/>
            <a:r>
              <a:rPr lang="de-DE"/>
              <a:t>Zitat</a:t>
            </a:r>
          </a:p>
          <a:p>
            <a:pPr lvl="1"/>
            <a:r>
              <a:rPr lang="de-DE"/>
              <a:t>Name des Autors</a:t>
            </a:r>
          </a:p>
          <a:p>
            <a:pPr lvl="2"/>
            <a:r>
              <a:rPr lang="de-DE"/>
              <a:t>Position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FE2E23E-A04B-4A3C-9731-269F09B361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CB8DCD0-DE35-4300-865D-BC6F659A48FF}" type="datetime1">
              <a:rPr lang="de-DE" smtClean="0"/>
              <a:t>20.11.2023</a:t>
            </a:fld>
            <a:endParaRPr lang="de-DE"/>
          </a:p>
        </p:txBody>
      </p:sp>
      <p:sp>
        <p:nvSpPr>
          <p:cNvPr id="17" name="Copyright Fraunhofer">
            <a:extLst>
              <a:ext uri="{FF2B5EF4-FFF2-40B4-BE49-F238E27FC236}">
                <a16:creationId xmlns:a16="http://schemas.microsoft.com/office/drawing/2014/main" id="{7BF1A88B-92B6-448D-B293-70A607B2651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9320B56D-3BA0-4D7D-91B3-67F9A11E4A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42B2AF3-B72B-4E51-98E8-276E33E081FB}"/>
              </a:ext>
            </a:extLst>
          </p:cNvPr>
          <p:cNvGrpSpPr/>
          <p:nvPr/>
        </p:nvGrpSpPr>
        <p:grpSpPr>
          <a:xfrm>
            <a:off x="621426" y="476249"/>
            <a:ext cx="1266659" cy="1028701"/>
            <a:chOff x="621507" y="476249"/>
            <a:chExt cx="1266824" cy="1028701"/>
          </a:xfrm>
          <a:solidFill>
            <a:schemeClr val="bg1"/>
          </a:solidFill>
        </p:grpSpPr>
        <p:sp>
          <p:nvSpPr>
            <p:cNvPr id="21" name="Pfeil: Chevron 20">
              <a:extLst>
                <a:ext uri="{FF2B5EF4-FFF2-40B4-BE49-F238E27FC236}">
                  <a16:creationId xmlns:a16="http://schemas.microsoft.com/office/drawing/2014/main" id="{A9E48764-AC81-446C-B62C-88A8F03B3803}"/>
                </a:ext>
              </a:extLst>
            </p:cNvPr>
            <p:cNvSpPr/>
            <p:nvPr userDrawn="1"/>
          </p:nvSpPr>
          <p:spPr>
            <a:xfrm>
              <a:off x="621507" y="476249"/>
              <a:ext cx="671512" cy="1028701"/>
            </a:xfrm>
            <a:prstGeom prst="chevron">
              <a:avLst>
                <a:gd name="adj" fmla="val 42908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79982" indent="-179982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22" name="Pfeil: Chevron 21">
              <a:extLst>
                <a:ext uri="{FF2B5EF4-FFF2-40B4-BE49-F238E27FC236}">
                  <a16:creationId xmlns:a16="http://schemas.microsoft.com/office/drawing/2014/main" id="{14C3BCAC-351B-4AFA-8D18-F61D609E40E4}"/>
                </a:ext>
              </a:extLst>
            </p:cNvPr>
            <p:cNvSpPr/>
            <p:nvPr userDrawn="1"/>
          </p:nvSpPr>
          <p:spPr>
            <a:xfrm>
              <a:off x="1216819" y="476249"/>
              <a:ext cx="671512" cy="1028701"/>
            </a:xfrm>
            <a:prstGeom prst="chevron">
              <a:avLst>
                <a:gd name="adj" fmla="val 42908"/>
              </a:avLst>
            </a:prstGeom>
            <a:grp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marL="179982" indent="-179982" algn="l">
                <a:lnSpc>
                  <a:spcPts val="1960"/>
                </a:lnSpc>
                <a:buClr>
                  <a:schemeClr val="accent1"/>
                </a:buClr>
                <a:buFont typeface="Wingdings" panose="05000000000000000000" pitchFamily="2" charset="2"/>
                <a:buChar char="§"/>
              </a:pPr>
              <a:endParaRPr lang="en-US" sz="140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4643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ontaktfolie –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3442589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952021"/>
            <a:ext cx="5915842" cy="3388337"/>
          </a:xfrm>
          <a:prstGeom prst="rect">
            <a:avLst/>
          </a:prstGeom>
          <a:gradFill flip="none" rotWithShape="1">
            <a:gsLst>
              <a:gs pos="34114">
                <a:srgbClr val="00779A"/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Kontakt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Titel Vorname Name</a:t>
            </a:r>
          </a:p>
          <a:p>
            <a:pPr lvl="2"/>
            <a:r>
              <a:rPr lang="de-DE"/>
              <a:t>Geschäftsbereich XXX</a:t>
            </a:r>
          </a:p>
          <a:p>
            <a:pPr lvl="2"/>
            <a:r>
              <a:rPr lang="de-DE"/>
              <a:t>Tel. +49 12 3456-XXXX</a:t>
            </a:r>
          </a:p>
          <a:p>
            <a:pPr lvl="2"/>
            <a:r>
              <a:rPr lang="de-DE"/>
              <a:t>Fax +49 12 3456-XXXX</a:t>
            </a:r>
          </a:p>
          <a:p>
            <a:pPr lvl="2"/>
            <a:r>
              <a:rPr lang="de-DE"/>
              <a:t>vorname.name@fraunhofer.de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809F1F2-5AE7-4500-87D3-FAD916B3136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761A341F-6858-41CC-9A24-B39839F0EBA7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59D760A-5328-4251-ACFF-CB470EE3471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3FC189F-C42A-4071-BC47-28A29172D13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76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ontaktfolie – Bild hal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918529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4572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952021"/>
            <a:ext cx="5915842" cy="3388337"/>
          </a:xfrm>
          <a:prstGeom prst="rect">
            <a:avLst/>
          </a:prstGeom>
          <a:gradFill flip="none" rotWithShape="1">
            <a:gsLst>
              <a:gs pos="34000">
                <a:srgbClr val="00779A"/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Kontakt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Titel Vorname Name</a:t>
            </a:r>
          </a:p>
          <a:p>
            <a:pPr lvl="2"/>
            <a:r>
              <a:rPr lang="de-DE"/>
              <a:t>Geschäftsbereich XXX</a:t>
            </a:r>
          </a:p>
          <a:p>
            <a:pPr lvl="2"/>
            <a:r>
              <a:rPr lang="de-DE"/>
              <a:t>Tel. +49 12 3456-XXXX</a:t>
            </a:r>
          </a:p>
          <a:p>
            <a:pPr lvl="2"/>
            <a:r>
              <a:rPr lang="de-DE"/>
              <a:t>Fax +49 12 3456-XXXX</a:t>
            </a:r>
          </a:p>
          <a:p>
            <a:pPr lvl="2"/>
            <a:r>
              <a:rPr lang="de-DE"/>
              <a:t>vorname.name@fraunhofer.de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3F48CE-72D6-4312-9E4E-63E50B50038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85426E4A-9908-4EB5-8517-10A1071ACC27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83046E-333C-49E5-BC21-4B96362580A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D6BEE77-0380-4FD0-A81C-71B6A50C651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2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Kontaktfolie –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197DE11-A966-449E-A5FD-31979AF345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014" b="10419"/>
          <a:stretch/>
        </p:blipFill>
        <p:spPr>
          <a:xfrm>
            <a:off x="1" y="1"/>
            <a:ext cx="12190413" cy="6857999"/>
          </a:xfrm>
          <a:prstGeom prst="rect">
            <a:avLst/>
          </a:prstGeom>
        </p:spPr>
      </p:pic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0129285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363" y="1700214"/>
            <a:ext cx="5915842" cy="3848489"/>
          </a:xfrm>
          <a:prstGeom prst="rect">
            <a:avLst/>
          </a:prstGeom>
          <a:noFill/>
        </p:spPr>
        <p:txBody>
          <a:bodyPr lIns="0" tIns="0" rIns="0" bIns="0" anchor="t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0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Kontakt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Titel Vorname Name</a:t>
            </a:r>
          </a:p>
          <a:p>
            <a:pPr lvl="2"/>
            <a:r>
              <a:rPr lang="de-DE"/>
              <a:t>Geschäftsbereich XXX</a:t>
            </a:r>
          </a:p>
          <a:p>
            <a:pPr lvl="2"/>
            <a:r>
              <a:rPr lang="de-DE"/>
              <a:t>Tel. +49 12 3456-XXXX</a:t>
            </a:r>
          </a:p>
          <a:p>
            <a:pPr lvl="2"/>
            <a:r>
              <a:rPr lang="de-DE"/>
              <a:t>Fax +49 12 3456-XXXX</a:t>
            </a:r>
          </a:p>
          <a:p>
            <a:pPr lvl="2"/>
            <a:r>
              <a:rPr lang="de-DE"/>
              <a:t>vorname.name@fraunhofer.de</a:t>
            </a:r>
          </a:p>
          <a:p>
            <a:pPr lvl="3"/>
            <a:endParaRPr lang="pt-BR"/>
          </a:p>
          <a:p>
            <a:pPr lvl="3"/>
            <a:r>
              <a:rPr lang="pt-BR"/>
              <a:t>Fraunhofer XYZ</a:t>
            </a:r>
          </a:p>
          <a:p>
            <a:pPr lvl="3"/>
            <a:r>
              <a:rPr lang="pt-BR"/>
              <a:t>Straße XY</a:t>
            </a:r>
          </a:p>
          <a:p>
            <a:pPr lvl="3"/>
            <a:r>
              <a:rPr lang="pt-BR"/>
              <a:t>12345 Stadt</a:t>
            </a:r>
          </a:p>
          <a:p>
            <a:pPr lvl="3"/>
            <a:r>
              <a:rPr lang="pt-BR"/>
              <a:t>www.fraunhofer.de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A313C52-2525-4A5D-916B-98841273CAD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5C642013-74F4-4974-9BE7-AD36696F7257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219F9CA-C990-4FAF-BBA2-C37D042E4FF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1B3BB0E-EF1D-44E5-9391-ED9E79F83DB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038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96777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11F1A574-59A7-4800-855F-6C927C3EF9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79363" y="2255355"/>
            <a:ext cx="11231687" cy="2998000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6599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7199"/>
              </a:lnSpc>
              <a:spcAft>
                <a:spcPts val="1600"/>
              </a:spcAft>
              <a:defRPr sz="8579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ts val="2080"/>
              </a:lnSpc>
              <a:spcAft>
                <a:spcPts val="0"/>
              </a:spcAft>
              <a:defRPr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ts val="2080"/>
              </a:lnSpc>
              <a:spcBef>
                <a:spcPts val="208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Vielen Dank für Ihre Aufmerksamkeit</a:t>
            </a:r>
          </a:p>
          <a:p>
            <a:pPr lvl="1"/>
            <a:r>
              <a:rPr lang="de-DE"/>
              <a:t>—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D9614564-45F3-43F4-A781-81B474E1C11B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BDD089FE-2166-400E-AD2A-3838A94A785E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5B5AC9A-7737-4C1C-B583-AD4EA4DAE9A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5919D1C-ADAC-4933-80BD-01165FF9D27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49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kleine Headline ob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0667769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74571" y="2974271"/>
            <a:ext cx="5915842" cy="3010605"/>
          </a:xfrm>
          <a:prstGeom prst="rect">
            <a:avLst/>
          </a:prstGeom>
          <a:gradFill flip="none" rotWithShape="1">
            <a:gsLst>
              <a:gs pos="34000">
                <a:srgbClr val="00779A"/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4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2640"/>
              </a:lnSpc>
              <a:spcAft>
                <a:spcPts val="1200"/>
              </a:spcAft>
              <a:defRPr sz="312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4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184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Headline klein, Frutiger LT </a:t>
            </a:r>
            <a:r>
              <a:rPr lang="de-DE" err="1"/>
              <a:t>Com</a:t>
            </a:r>
            <a:r>
              <a:rPr lang="de-DE"/>
              <a:t> Light, 24 </a:t>
            </a:r>
            <a:r>
              <a:rPr lang="de-DE" err="1"/>
              <a:t>pt</a:t>
            </a:r>
            <a:br>
              <a:rPr lang="de-DE"/>
            </a:br>
            <a:r>
              <a:rPr lang="de-DE"/>
              <a:t>max. 3 Zeilen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3"/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64FAF97-8E98-4493-977E-6FEDC5291BD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E6058195-8577-4F46-B09A-32CE84BF383C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90CB561-9F99-4288-90CE-88D602D52C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4596121-908B-4B59-963A-E95F7A86847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8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kleine Headlin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701053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6858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038391"/>
            <a:ext cx="5915842" cy="2946485"/>
          </a:xfrm>
          <a:prstGeom prst="rect">
            <a:avLst/>
          </a:prstGeom>
          <a:gradFill flip="none" rotWithShape="1">
            <a:gsLst>
              <a:gs pos="34000">
                <a:srgbClr val="00779A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4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2800"/>
              </a:lnSpc>
              <a:spcAft>
                <a:spcPts val="480"/>
              </a:spcAft>
              <a:defRPr sz="312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24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lang="de-DE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Headline klein, Frutiger LT </a:t>
            </a:r>
            <a:r>
              <a:rPr lang="de-DE" err="1"/>
              <a:t>Com</a:t>
            </a:r>
            <a:r>
              <a:rPr lang="de-DE"/>
              <a:t> Light, 24 </a:t>
            </a:r>
            <a:r>
              <a:rPr lang="de-DE" err="1"/>
              <a:t>pt</a:t>
            </a:r>
            <a:r>
              <a:rPr lang="de-DE"/>
              <a:t>, </a:t>
            </a:r>
            <a:r>
              <a:rPr lang="de-DE" err="1"/>
              <a:t>Lorem</a:t>
            </a:r>
            <a:r>
              <a:rPr lang="de-DE"/>
              <a:t> </a:t>
            </a:r>
            <a:r>
              <a:rPr lang="de-DE" err="1"/>
              <a:t>ipsum</a:t>
            </a:r>
            <a:r>
              <a:rPr lang="de-DE"/>
              <a:t> </a:t>
            </a:r>
            <a:r>
              <a:rPr lang="de-DE" err="1"/>
              <a:t>dolor</a:t>
            </a:r>
            <a:r>
              <a:rPr lang="de-DE"/>
              <a:t> </a:t>
            </a:r>
            <a:r>
              <a:rPr lang="de-DE" err="1"/>
              <a:t>sit</a:t>
            </a:r>
            <a:r>
              <a:rPr lang="de-DE"/>
              <a:t> </a:t>
            </a:r>
            <a:r>
              <a:rPr lang="de-DE" err="1"/>
              <a:t>arem</a:t>
            </a:r>
            <a:r>
              <a:rPr lang="de-DE"/>
              <a:t> max. 3 Zeilen</a:t>
            </a:r>
          </a:p>
          <a:p>
            <a:pPr marL="0" lvl="3" indent="0" algn="l" defTabSz="914309" rtl="0" eaLnBrk="1" latinLnBrk="0" hangingPunct="1">
              <a:lnSpc>
                <a:spcPts val="1840"/>
              </a:lnSpc>
              <a:spcBef>
                <a:spcPts val="1840"/>
              </a:spcBef>
              <a:spcAft>
                <a:spcPts val="0"/>
              </a:spcAft>
              <a:buClr>
                <a:schemeClr val="accent1"/>
              </a:buClr>
              <a:buFont typeface="Wingdings" panose="05000000000000000000" pitchFamily="2" charset="2"/>
              <a:buNone/>
            </a:pPr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6C9846-D78A-41C2-B9DE-AAB4647AB0BF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1B2FACD0-A8C9-4087-8092-34438C00E7FC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8AD9C8-2824-4897-945F-4A8A1D2456E1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1209F8-6861-41DE-A5C0-5C8F5AB393F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23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Co-Bran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141013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4572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2524026"/>
            <a:ext cx="7823764" cy="2981879"/>
          </a:xfrm>
          <a:prstGeom prst="rect">
            <a:avLst/>
          </a:prstGeom>
          <a:gradFill flip="none" rotWithShape="1">
            <a:gsLst>
              <a:gs pos="34000">
                <a:srgbClr val="1E7992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32 </a:t>
            </a:r>
            <a:r>
              <a:rPr lang="de-DE" err="1"/>
              <a:t>pt</a:t>
            </a:r>
            <a:endParaRPr lang="de-DE"/>
          </a:p>
          <a:p>
            <a:pPr lvl="3"/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B5719AE-30B8-45EA-B80C-409CF4F2B2F0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830266F7-098E-4088-AB4B-FF60D2EECD10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3BC588A-DC32-4D84-AD10-E7DF3D9A9CD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2CB5C3E-E47D-427A-AA11-CB39E0BAF28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9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Co-Branding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0332133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B002FD9-AF19-4ED6-84E1-C634A79B2BA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0413" cy="34290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2357312"/>
            <a:ext cx="7823768" cy="3148592"/>
          </a:xfrm>
          <a:prstGeom prst="rect">
            <a:avLst/>
          </a:prstGeom>
          <a:gradFill flip="none" rotWithShape="1">
            <a:gsLst>
              <a:gs pos="34000">
                <a:srgbClr val="00779A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wrap="square" lIns="486000" tIns="360000" rIns="360000" bIns="360000" anchor="t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32 </a:t>
            </a:r>
            <a:r>
              <a:rPr lang="de-DE" err="1"/>
              <a:t>pt</a:t>
            </a:r>
            <a:endParaRPr lang="de-DE"/>
          </a:p>
          <a:p>
            <a:pPr lvl="1"/>
            <a:r>
              <a:rPr lang="de-DE"/>
              <a:t>—</a:t>
            </a:r>
          </a:p>
          <a:p>
            <a:pPr lvl="2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3"/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A4204C2-4248-49B0-B888-AEDE5C87E88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C6CD6B4E-E515-46F7-BB9A-74A5FF4BE427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0296C33-84D5-4891-A511-A73F2EF90ED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DE090B-8EDC-46F6-A07B-49E25523BDD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46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große Headline unt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9464100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7C751A8B-7DD1-4C74-A6D8-AE2E6694A0D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0014" b="10419"/>
          <a:stretch/>
        </p:blipFill>
        <p:spPr>
          <a:xfrm>
            <a:off x="1" y="1"/>
            <a:ext cx="12190413" cy="6857999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" y="3490309"/>
            <a:ext cx="11711049" cy="2494566"/>
          </a:xfrm>
          <a:prstGeom prst="rect">
            <a:avLst/>
          </a:prstGeom>
          <a:noFill/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10000"/>
              </a:lnSpc>
              <a:spcAft>
                <a:spcPts val="0"/>
              </a:spcAft>
              <a:defRPr sz="1600" b="0">
                <a:solidFill>
                  <a:schemeClr val="bg1"/>
                </a:solidFill>
                <a:latin typeface="+mj-lt"/>
              </a:defRPr>
            </a:lvl1pPr>
            <a:lvl2pPr>
              <a:lnSpc>
                <a:spcPts val="3200"/>
              </a:lnSpc>
              <a:spcAft>
                <a:spcPts val="64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32 </a:t>
            </a:r>
            <a:r>
              <a:rPr lang="de-DE" err="1"/>
              <a:t>pt</a:t>
            </a:r>
            <a:endParaRPr lang="de-DE"/>
          </a:p>
          <a:p>
            <a:pPr lvl="3"/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B71DDCE-8584-473E-89A6-4E1C8FE4FEFE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3B7CA2D9-91E7-4B7B-B887-4BAF2DD49029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4F76422-6FC9-4F77-8DC2-9370AFAFE8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BBD116-D531-4394-B940-E1E0CD4B016C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– große Headline oben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kt 12" hidden="1">
            <a:extLst>
              <a:ext uri="{FF2B5EF4-FFF2-40B4-BE49-F238E27FC236}">
                <a16:creationId xmlns:a16="http://schemas.microsoft.com/office/drawing/2014/main" id="{FA62D198-8DCD-43B1-ADA0-82CB261CFE4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9486967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13" name="Objekt 12" hidden="1">
                        <a:extLst>
                          <a:ext uri="{FF2B5EF4-FFF2-40B4-BE49-F238E27FC236}">
                            <a16:creationId xmlns:a16="http://schemas.microsoft.com/office/drawing/2014/main" id="{FA62D198-8DCD-43B1-ADA0-82CB261CFE4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Grafik 4">
            <a:extLst>
              <a:ext uri="{FF2B5EF4-FFF2-40B4-BE49-F238E27FC236}">
                <a16:creationId xmlns:a16="http://schemas.microsoft.com/office/drawing/2014/main" id="{11F1A574-59A7-4800-855F-6C927C3EF90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0413" cy="685800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AABB2FBB-BF9E-4D2C-8FD3-E83E6005233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3323597"/>
            <a:ext cx="11711050" cy="2661279"/>
          </a:xfrm>
          <a:prstGeom prst="rect">
            <a:avLst/>
          </a:prstGeom>
          <a:noFill/>
        </p:spPr>
        <p:txBody>
          <a:bodyPr wrap="square" lIns="486000" tIns="360000" rIns="360000" bIns="360000" anchor="b">
            <a:sp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0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spcAft>
                <a:spcPts val="0"/>
              </a:spcAft>
              <a:defRPr sz="1600">
                <a:solidFill>
                  <a:schemeClr val="bg1"/>
                </a:solidFill>
                <a:latin typeface="+mj-lt"/>
              </a:defRPr>
            </a:lvl3pPr>
            <a:lvl4pPr marL="0" indent="0">
              <a:lnSpc>
                <a:spcPct val="110000"/>
              </a:lnSpc>
              <a:spcBef>
                <a:spcPts val="208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>
              <a:spcAft>
                <a:spcPts val="0"/>
              </a:spcAft>
              <a:defRPr/>
            </a:lvl5pPr>
          </a:lstStyle>
          <a:p>
            <a:pPr lvl="0"/>
            <a:r>
              <a:rPr lang="de-DE"/>
              <a:t>Headline groß, Frutiger LT </a:t>
            </a:r>
            <a:r>
              <a:rPr lang="de-DE" err="1"/>
              <a:t>Com</a:t>
            </a:r>
            <a:r>
              <a:rPr lang="de-DE"/>
              <a:t> Light, 32 </a:t>
            </a:r>
            <a:r>
              <a:rPr lang="de-DE" err="1"/>
              <a:t>pt</a:t>
            </a:r>
            <a:endParaRPr lang="de-DE"/>
          </a:p>
          <a:p>
            <a:pPr lvl="1"/>
            <a:r>
              <a:rPr lang="de-DE"/>
              <a:t>—</a:t>
            </a:r>
          </a:p>
          <a:p>
            <a:pPr lvl="2"/>
            <a:r>
              <a:rPr lang="de-DE" err="1"/>
              <a:t>Subline</a:t>
            </a:r>
            <a:r>
              <a:rPr lang="de-DE"/>
              <a:t>/Referent/Datum</a:t>
            </a:r>
          </a:p>
          <a:p>
            <a:pPr lvl="3"/>
            <a:r>
              <a:rPr lang="de-DE"/>
              <a:t>Referenten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5C68886-21F8-4FFB-8201-7F0BA6565D68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387867" y="7027337"/>
            <a:ext cx="719906" cy="123111"/>
          </a:xfrm>
        </p:spPr>
        <p:txBody>
          <a:bodyPr/>
          <a:lstStyle/>
          <a:p>
            <a:fld id="{4ED84696-E84A-4B9B-AB34-E9C44D831C9B}" type="datetime1">
              <a:rPr lang="de-DE" smtClean="0"/>
              <a:t>20.11.2023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4BD0276-DAC0-4256-A958-3D3DD10E633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297598" y="7027337"/>
            <a:ext cx="2951616" cy="123111"/>
          </a:xfrm>
        </p:spPr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696E82-453E-4196-8BCD-BF982D26413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479363" y="7027337"/>
            <a:ext cx="719906" cy="123111"/>
          </a:xfrm>
        </p:spPr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59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trenner – Bild vollfläch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95B6287E-4A4F-4439-B422-A23539B2685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118593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95B6287E-4A4F-4439-B422-A23539B2685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Bildplatzhalter 7">
            <a:extLst>
              <a:ext uri="{FF2B5EF4-FFF2-40B4-BE49-F238E27FC236}">
                <a16:creationId xmlns:a16="http://schemas.microsoft.com/office/drawing/2014/main" id="{43168385-808A-40CF-ACBB-25E2FEB39C9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12190413" cy="61581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959FA541-8597-4991-9A2A-D86D39840ED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74571" y="3149600"/>
            <a:ext cx="5915842" cy="2177878"/>
          </a:xfrm>
          <a:prstGeom prst="rect">
            <a:avLst/>
          </a:prstGeom>
          <a:gradFill flip="none" rotWithShape="1">
            <a:gsLst>
              <a:gs pos="34000">
                <a:srgbClr val="00779A">
                  <a:alpha val="95000"/>
                </a:srgbClr>
              </a:gs>
              <a:gs pos="0">
                <a:srgbClr val="014A6B">
                  <a:alpha val="95000"/>
                </a:srgbClr>
              </a:gs>
              <a:gs pos="74000">
                <a:schemeClr val="accent5">
                  <a:lumMod val="90000"/>
                  <a:lumOff val="10000"/>
                  <a:alpha val="95000"/>
                </a:schemeClr>
              </a:gs>
              <a:gs pos="100000">
                <a:srgbClr val="09B2AC">
                  <a:alpha val="95000"/>
                </a:srgb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 lIns="360000" tIns="360000" rIns="360000" bIns="360000"/>
          <a:lstStyle>
            <a:lvl1pPr>
              <a:lnSpc>
                <a:spcPct val="110000"/>
              </a:lnSpc>
              <a:spcAft>
                <a:spcPts val="0"/>
              </a:spcAft>
              <a:defRPr sz="3200" b="0">
                <a:solidFill>
                  <a:schemeClr val="bg1"/>
                </a:solidFill>
                <a:latin typeface="+mn-lt"/>
              </a:defRPr>
            </a:lvl1pPr>
            <a:lvl2pPr>
              <a:lnSpc>
                <a:spcPts val="3520"/>
              </a:lnSpc>
              <a:spcAft>
                <a:spcPts val="1600"/>
              </a:spcAft>
              <a:defRPr sz="4160" b="1">
                <a:solidFill>
                  <a:schemeClr val="bg1"/>
                </a:solidFill>
                <a:latin typeface="Frutiger LT Com 75 Black" panose="020B0A03040504030204" pitchFamily="34" charset="0"/>
              </a:defRPr>
            </a:lvl2pPr>
            <a:lvl3pPr>
              <a:lnSpc>
                <a:spcPct val="110000"/>
              </a:lnSpc>
              <a:defRPr sz="1600"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Zahl</a:t>
            </a:r>
          </a:p>
          <a:p>
            <a:pPr lvl="1"/>
            <a:r>
              <a:rPr lang="de-DE"/>
              <a:t>—</a:t>
            </a:r>
          </a:p>
          <a:p>
            <a:pPr lvl="2"/>
            <a:r>
              <a:rPr lang="de-DE"/>
              <a:t>Kapitelüberschrift, Frutiger LT </a:t>
            </a:r>
            <a:r>
              <a:rPr lang="de-DE" err="1"/>
              <a:t>Com</a:t>
            </a:r>
            <a:r>
              <a:rPr lang="de-DE"/>
              <a:t> </a:t>
            </a:r>
            <a:r>
              <a:rPr lang="de-DE" err="1"/>
              <a:t>Bold</a:t>
            </a:r>
            <a:r>
              <a:rPr lang="de-DE"/>
              <a:t>, 16 </a:t>
            </a:r>
            <a:r>
              <a:rPr lang="de-DE" err="1"/>
              <a:t>pt</a:t>
            </a:r>
            <a:endParaRPr lang="de-DE"/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ACA94CF4-7D7D-4A16-808E-9BB3F11A797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044CC0F-1B38-4D8C-B757-1ABE6C55974E}" type="datetime1">
              <a:rPr lang="de-DE" smtClean="0"/>
              <a:t>20.11.2023</a:t>
            </a:fld>
            <a:endParaRPr lang="de-DE"/>
          </a:p>
        </p:txBody>
      </p:sp>
      <p:sp>
        <p:nvSpPr>
          <p:cNvPr id="12" name="Copyright Fraunhofer">
            <a:extLst>
              <a:ext uri="{FF2B5EF4-FFF2-40B4-BE49-F238E27FC236}">
                <a16:creationId xmlns:a16="http://schemas.microsoft.com/office/drawing/2014/main" id="{86A8951A-7642-4D31-B686-A714C8CCF5F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noProof="0"/>
              <a:t>© Fraunhofer IAO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9DE5828C-86B5-43E8-99E0-320BB3D4C7F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de-DE" noProof="0"/>
              <a:t>Seite</a:t>
            </a:r>
            <a:r>
              <a:rPr lang="en-US"/>
              <a:t> </a:t>
            </a:r>
            <a:fld id="{401BA3E4-5E55-4F99-AF09-CC6D6B2539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6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727">
          <p15:clr>
            <a:srgbClr val="FBAE40"/>
          </p15:clr>
        </p15:guide>
        <p15:guide id="2" pos="3953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Relationship Id="rId35" Type="http://schemas.openxmlformats.org/officeDocument/2006/relationships/image" Target="../media/image3.wmf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F507918F-B2AA-4A76-81D6-4E27E906E31E}"/>
              </a:ext>
            </a:extLst>
          </p:cNvPr>
          <p:cNvGraphicFramePr>
            <a:graphicFrameLocks noChangeAspect="1"/>
          </p:cNvGraphicFramePr>
          <p:nvPr>
            <p:custDataLst>
              <p:tags r:id="rId31"/>
            </p:custDataLst>
            <p:extLst>
              <p:ext uri="{D42A27DB-BD31-4B8C-83A1-F6EECF244321}">
                <p14:modId xmlns:p14="http://schemas.microsoft.com/office/powerpoint/2010/main" val="28683653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2" imgW="344" imgH="345" progId="TCLayout.ActiveDocument.1">
                  <p:embed/>
                </p:oleObj>
              </mc:Choice>
              <mc:Fallback>
                <p:oleObj name="think-cell Folie" r:id="rId32" imgW="344" imgH="345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F507918F-B2AA-4A76-81D6-4E27E906E31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umsplatzhalter">
            <a:extLst>
              <a:ext uri="{FF2B5EF4-FFF2-40B4-BE49-F238E27FC236}">
                <a16:creationId xmlns:a16="http://schemas.microsoft.com/office/drawing/2014/main" id="{F9CDF1F4-2065-4A60-8377-ED9014CA8CBB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387867" y="6455837"/>
            <a:ext cx="719906" cy="1231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fld id="{5F6DDA30-2CE9-4DAD-8605-89503DEEAB1C}" type="datetime1">
              <a:rPr lang="de-DE" smtClean="0"/>
              <a:t>20.11.2023</a:t>
            </a:fld>
            <a:endParaRPr lang="de-DE"/>
          </a:p>
        </p:txBody>
      </p:sp>
      <p:sp>
        <p:nvSpPr>
          <p:cNvPr id="5" name="Copyright Fraunhofer">
            <a:extLst>
              <a:ext uri="{FF2B5EF4-FFF2-40B4-BE49-F238E27FC236}">
                <a16:creationId xmlns:a16="http://schemas.microsoft.com/office/drawing/2014/main" id="{5FF3544A-E0F0-4101-A728-3DFB567F7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2297598" y="6455837"/>
            <a:ext cx="2951616" cy="123111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8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de-DE" noProof="0"/>
              <a:t>© Fraunhofer IAO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86070D71-EE9E-4293-96A3-C2A0A07F7A62}"/>
              </a:ext>
            </a:extLst>
          </p:cNvPr>
          <p:cNvCxnSpPr/>
          <p:nvPr/>
        </p:nvCxnSpPr>
        <p:spPr bwMode="gray">
          <a:xfrm>
            <a:off x="0" y="6143625"/>
            <a:ext cx="12190413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3FFAE78-FC0D-4DC3-A58F-888E658BE2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9363" y="6455837"/>
            <a:ext cx="719906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Seite</a:t>
            </a:r>
            <a:r>
              <a:rPr lang="de-DE"/>
              <a:t> </a:t>
            </a:r>
            <a:fld id="{401BA3E4-5E55-4F99-AF09-CC6D6B2539E2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2" name="iao_rgb">
            <a:extLst>
              <a:ext uri="{FF2B5EF4-FFF2-40B4-BE49-F238E27FC236}">
                <a16:creationId xmlns:a16="http://schemas.microsoft.com/office/drawing/2014/main" id="{7167309C-6C4B-4744-9C96-6B3F420A81D6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0307884" y="6334127"/>
            <a:ext cx="1403817" cy="372875"/>
          </a:xfrm>
          <a:prstGeom prst="rect">
            <a:avLst/>
          </a:prstGeom>
        </p:spPr>
      </p:pic>
      <p:sp>
        <p:nvSpPr>
          <p:cNvPr id="25" name="Rechteck 2">
            <a:extLst>
              <a:ext uri="{FF2B5EF4-FFF2-40B4-BE49-F238E27FC236}">
                <a16:creationId xmlns:a16="http://schemas.microsoft.com/office/drawing/2014/main" id="{0B6EA446-D38C-EEAA-D795-68059C21C218}"/>
              </a:ext>
            </a:extLst>
          </p:cNvPr>
          <p:cNvSpPr/>
          <p:nvPr userDrawn="1"/>
        </p:nvSpPr>
        <p:spPr>
          <a:xfrm>
            <a:off x="2485706" y="665018"/>
            <a:ext cx="9409808" cy="5087390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/>
          <a:lstStyle/>
          <a:p>
            <a:pPr marL="180000" indent="-180000" algn="l">
              <a:lnSpc>
                <a:spcPts val="1960"/>
              </a:lnSpc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de-DE" sz="1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7">
            <a:extLst>
              <a:ext uri="{FF2B5EF4-FFF2-40B4-BE49-F238E27FC236}">
                <a16:creationId xmlns:a16="http://schemas.microsoft.com/office/drawing/2014/main" id="{D55BE684-4875-810D-B322-A82A71690A7E}"/>
              </a:ext>
            </a:extLst>
          </p:cNvPr>
          <p:cNvSpPr/>
          <p:nvPr userDrawn="1"/>
        </p:nvSpPr>
        <p:spPr>
          <a:xfrm>
            <a:off x="3076402" y="862623"/>
            <a:ext cx="8590110" cy="4248150"/>
          </a:xfrm>
          <a:prstGeom prst="rect">
            <a:avLst/>
          </a:prstGeom>
          <a:solidFill>
            <a:srgbClr val="CCDEE5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endParaRPr lang="de-DE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8">
            <a:extLst>
              <a:ext uri="{FF2B5EF4-FFF2-40B4-BE49-F238E27FC236}">
                <a16:creationId xmlns:a16="http://schemas.microsoft.com/office/drawing/2014/main" id="{9DC81CAE-5545-634E-4E4C-7B6D6182E5D5}"/>
              </a:ext>
            </a:extLst>
          </p:cNvPr>
          <p:cNvSpPr/>
          <p:nvPr userDrawn="1"/>
        </p:nvSpPr>
        <p:spPr>
          <a:xfrm>
            <a:off x="3087832" y="1919897"/>
            <a:ext cx="6426000" cy="3190875"/>
          </a:xfrm>
          <a:prstGeom prst="rect">
            <a:avLst/>
          </a:prstGeom>
          <a:solidFill>
            <a:srgbClr val="99BDCC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Semi-strukturierte Tätigkeiten</a:t>
            </a:r>
          </a:p>
        </p:txBody>
      </p:sp>
      <p:sp>
        <p:nvSpPr>
          <p:cNvPr id="28" name="Rechteck 9">
            <a:extLst>
              <a:ext uri="{FF2B5EF4-FFF2-40B4-BE49-F238E27FC236}">
                <a16:creationId xmlns:a16="http://schemas.microsoft.com/office/drawing/2014/main" id="{7BEB040D-4033-8185-C403-60C16596FCBB}"/>
              </a:ext>
            </a:extLst>
          </p:cNvPr>
          <p:cNvSpPr/>
          <p:nvPr userDrawn="1"/>
        </p:nvSpPr>
        <p:spPr>
          <a:xfrm>
            <a:off x="3087832" y="2977173"/>
            <a:ext cx="4260533" cy="2133600"/>
          </a:xfrm>
          <a:prstGeom prst="rect">
            <a:avLst/>
          </a:prstGeom>
          <a:solidFill>
            <a:srgbClr val="337C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/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Routine-Tätigkeiten</a:t>
            </a:r>
          </a:p>
        </p:txBody>
      </p:sp>
      <p:cxnSp>
        <p:nvCxnSpPr>
          <p:cNvPr id="29" name="Gerader Verbinder 13">
            <a:extLst>
              <a:ext uri="{FF2B5EF4-FFF2-40B4-BE49-F238E27FC236}">
                <a16:creationId xmlns:a16="http://schemas.microsoft.com/office/drawing/2014/main" id="{8B3871D8-26DC-BEFF-EC23-8C5244740672}"/>
              </a:ext>
            </a:extLst>
          </p:cNvPr>
          <p:cNvCxnSpPr>
            <a:cxnSpLocks/>
          </p:cNvCxnSpPr>
          <p:nvPr userDrawn="1"/>
        </p:nvCxnSpPr>
        <p:spPr>
          <a:xfrm flipH="1">
            <a:off x="2936232" y="2967649"/>
            <a:ext cx="8684095" cy="8173"/>
          </a:xfrm>
          <a:prstGeom prst="line">
            <a:avLst/>
          </a:prstGeom>
          <a:ln w="19050">
            <a:solidFill>
              <a:srgbClr val="005B7F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Gerade Verbindung mit Pfeil 28">
            <a:extLst>
              <a:ext uri="{FF2B5EF4-FFF2-40B4-BE49-F238E27FC236}">
                <a16:creationId xmlns:a16="http://schemas.microsoft.com/office/drawing/2014/main" id="{D1455D76-763A-3E42-1782-6EB0D23C6852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3066040" y="786423"/>
            <a:ext cx="21792" cy="4333874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Gerade Verbindung mit Pfeil 31">
            <a:extLst>
              <a:ext uri="{FF2B5EF4-FFF2-40B4-BE49-F238E27FC236}">
                <a16:creationId xmlns:a16="http://schemas.microsoft.com/office/drawing/2014/main" id="{9DE582A7-AB5E-F1AE-7D49-CAA8F3171454}"/>
              </a:ext>
            </a:extLst>
          </p:cNvPr>
          <p:cNvCxnSpPr>
            <a:cxnSpLocks/>
          </p:cNvCxnSpPr>
          <p:nvPr userDrawn="1"/>
        </p:nvCxnSpPr>
        <p:spPr>
          <a:xfrm>
            <a:off x="3084625" y="5110772"/>
            <a:ext cx="8676000" cy="0"/>
          </a:xfrm>
          <a:prstGeom prst="straightConnector1">
            <a:avLst/>
          </a:prstGeom>
          <a:ln w="28575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Textfeld 36">
            <a:extLst>
              <a:ext uri="{FF2B5EF4-FFF2-40B4-BE49-F238E27FC236}">
                <a16:creationId xmlns:a16="http://schemas.microsoft.com/office/drawing/2014/main" id="{6FD1C461-0B32-9228-DF59-B84E48FABEAA}"/>
              </a:ext>
            </a:extLst>
          </p:cNvPr>
          <p:cNvSpPr txBox="1"/>
          <p:nvPr userDrawn="1"/>
        </p:nvSpPr>
        <p:spPr>
          <a:xfrm>
            <a:off x="2789729" y="1783268"/>
            <a:ext cx="233205" cy="387927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hoch</a:t>
            </a:r>
          </a:p>
        </p:txBody>
      </p:sp>
      <p:sp>
        <p:nvSpPr>
          <p:cNvPr id="33" name="Textfeld 37">
            <a:extLst>
              <a:ext uri="{FF2B5EF4-FFF2-40B4-BE49-F238E27FC236}">
                <a16:creationId xmlns:a16="http://schemas.microsoft.com/office/drawing/2014/main" id="{7A8921AF-AE30-E626-3597-55D758759183}"/>
              </a:ext>
            </a:extLst>
          </p:cNvPr>
          <p:cNvSpPr txBox="1"/>
          <p:nvPr userDrawn="1"/>
        </p:nvSpPr>
        <p:spPr>
          <a:xfrm>
            <a:off x="2791256" y="3831587"/>
            <a:ext cx="233205" cy="537006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niedrig</a:t>
            </a:r>
          </a:p>
        </p:txBody>
      </p:sp>
      <p:sp>
        <p:nvSpPr>
          <p:cNvPr id="34" name="Textfeld 38">
            <a:extLst>
              <a:ext uri="{FF2B5EF4-FFF2-40B4-BE49-F238E27FC236}">
                <a16:creationId xmlns:a16="http://schemas.microsoft.com/office/drawing/2014/main" id="{3C01A471-150C-A4C1-1A60-542C73431C38}"/>
              </a:ext>
            </a:extLst>
          </p:cNvPr>
          <p:cNvSpPr txBox="1"/>
          <p:nvPr userDrawn="1"/>
        </p:nvSpPr>
        <p:spPr>
          <a:xfrm>
            <a:off x="4852781" y="5142166"/>
            <a:ext cx="537006" cy="233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niedrig</a:t>
            </a:r>
          </a:p>
        </p:txBody>
      </p:sp>
      <p:sp>
        <p:nvSpPr>
          <p:cNvPr id="35" name="Textfeld 39">
            <a:extLst>
              <a:ext uri="{FF2B5EF4-FFF2-40B4-BE49-F238E27FC236}">
                <a16:creationId xmlns:a16="http://schemas.microsoft.com/office/drawing/2014/main" id="{B3C99DAA-362A-902D-72C6-0A0784AA4F48}"/>
              </a:ext>
            </a:extLst>
          </p:cNvPr>
          <p:cNvSpPr txBox="1"/>
          <p:nvPr userDrawn="1"/>
        </p:nvSpPr>
        <p:spPr>
          <a:xfrm>
            <a:off x="9215673" y="5141616"/>
            <a:ext cx="387927" cy="233205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hoch</a:t>
            </a:r>
          </a:p>
        </p:txBody>
      </p:sp>
      <p:sp>
        <p:nvSpPr>
          <p:cNvPr id="36" name="Textfeld 40">
            <a:extLst>
              <a:ext uri="{FF2B5EF4-FFF2-40B4-BE49-F238E27FC236}">
                <a16:creationId xmlns:a16="http://schemas.microsoft.com/office/drawing/2014/main" id="{A089DB7A-C059-52E6-3C28-70F803BD1039}"/>
              </a:ext>
            </a:extLst>
          </p:cNvPr>
          <p:cNvSpPr txBox="1"/>
          <p:nvPr userDrawn="1"/>
        </p:nvSpPr>
        <p:spPr>
          <a:xfrm>
            <a:off x="2531890" y="2793025"/>
            <a:ext cx="2205732" cy="237886"/>
          </a:xfrm>
          <a:prstGeom prst="rect">
            <a:avLst/>
          </a:prstGeom>
          <a:noFill/>
        </p:spPr>
        <p:txBody>
          <a:bodyPr vert="vert270"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Anforderungen an Wissen</a:t>
            </a:r>
          </a:p>
        </p:txBody>
      </p:sp>
      <p:sp>
        <p:nvSpPr>
          <p:cNvPr id="37" name="Textfeld 41">
            <a:extLst>
              <a:ext uri="{FF2B5EF4-FFF2-40B4-BE49-F238E27FC236}">
                <a16:creationId xmlns:a16="http://schemas.microsoft.com/office/drawing/2014/main" id="{59B41542-40AD-044A-0750-51B3D1D4B467}"/>
              </a:ext>
            </a:extLst>
          </p:cNvPr>
          <p:cNvSpPr txBox="1"/>
          <p:nvPr userDrawn="1"/>
        </p:nvSpPr>
        <p:spPr>
          <a:xfrm>
            <a:off x="7823502" y="5404016"/>
            <a:ext cx="3969035" cy="237886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Anforderungen an Interaktion/Kommunikation</a:t>
            </a:r>
          </a:p>
        </p:txBody>
      </p:sp>
      <p:sp>
        <p:nvSpPr>
          <p:cNvPr id="38" name="Textfeld 5">
            <a:extLst>
              <a:ext uri="{FF2B5EF4-FFF2-40B4-BE49-F238E27FC236}">
                <a16:creationId xmlns:a16="http://schemas.microsoft.com/office/drawing/2014/main" id="{D2EFF9E1-A239-DC94-377F-A069ED922FA3}"/>
              </a:ext>
            </a:extLst>
          </p:cNvPr>
          <p:cNvSpPr txBox="1"/>
          <p:nvPr userDrawn="1"/>
        </p:nvSpPr>
        <p:spPr>
          <a:xfrm>
            <a:off x="3092969" y="915398"/>
            <a:ext cx="6101542" cy="325538"/>
          </a:xfrm>
          <a:prstGeom prst="rect">
            <a:avLst/>
          </a:prstGeom>
          <a:solidFill>
            <a:srgbClr val="CCDEE5"/>
          </a:solidFill>
        </p:spPr>
        <p:txBody>
          <a:bodyPr wrap="square">
            <a:spAutoFit/>
          </a:bodyPr>
          <a:lstStyle/>
          <a:p>
            <a:pPr algn="l">
              <a:lnSpc>
                <a:spcPts val="1960"/>
              </a:lnSpc>
              <a:buClr>
                <a:schemeClr val="accent1"/>
              </a:buClr>
            </a:pPr>
            <a:r>
              <a:rPr lang="de-DE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Individualisierte Tätigkeiten</a:t>
            </a:r>
          </a:p>
        </p:txBody>
      </p:sp>
      <p:cxnSp>
        <p:nvCxnSpPr>
          <p:cNvPr id="39" name="Gerader Verbinder 11">
            <a:extLst>
              <a:ext uri="{FF2B5EF4-FFF2-40B4-BE49-F238E27FC236}">
                <a16:creationId xmlns:a16="http://schemas.microsoft.com/office/drawing/2014/main" id="{E9FFC4AB-A239-9D42-1E49-DF5B2341C450}"/>
              </a:ext>
            </a:extLst>
          </p:cNvPr>
          <p:cNvCxnSpPr>
            <a:cxnSpLocks/>
            <a:stCxn id="26" idx="0"/>
          </p:cNvCxnSpPr>
          <p:nvPr userDrawn="1"/>
        </p:nvCxnSpPr>
        <p:spPr>
          <a:xfrm flipH="1">
            <a:off x="7348364" y="862623"/>
            <a:ext cx="23093" cy="4371975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" name="Grafik 6">
            <a:extLst>
              <a:ext uri="{FF2B5EF4-FFF2-40B4-BE49-F238E27FC236}">
                <a16:creationId xmlns:a16="http://schemas.microsoft.com/office/drawing/2014/main" id="{3A8B5639-CC50-0D17-C448-0D4549293B5D}"/>
              </a:ext>
            </a:extLst>
          </p:cNvPr>
          <p:cNvPicPr>
            <a:picLocks noChangeAspect="1"/>
          </p:cNvPicPr>
          <p:nvPr userDrawn="1"/>
        </p:nvPicPr>
        <p:blipFill>
          <a:blip r:embed="rId35"/>
          <a:stretch>
            <a:fillRect/>
          </a:stretch>
        </p:blipFill>
        <p:spPr>
          <a:xfrm>
            <a:off x="8480237" y="6317500"/>
            <a:ext cx="1413866" cy="363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05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  <p:sldLayoutId id="2147483792" r:id="rId18"/>
    <p:sldLayoutId id="2147483793" r:id="rId19"/>
    <p:sldLayoutId id="2147483794" r:id="rId20"/>
    <p:sldLayoutId id="2147483795" r:id="rId21"/>
    <p:sldLayoutId id="2147483796" r:id="rId22"/>
    <p:sldLayoutId id="2147483797" r:id="rId23"/>
    <p:sldLayoutId id="2147483798" r:id="rId24"/>
    <p:sldLayoutId id="2147483799" r:id="rId25"/>
    <p:sldLayoutId id="2147483800" r:id="rId26"/>
    <p:sldLayoutId id="2147483801" r:id="rId27"/>
    <p:sldLayoutId id="2147483802" r:id="rId28"/>
    <p:sldLayoutId id="2147483803" r:id="rId2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309" rtl="0" eaLnBrk="1" latinLnBrk="0" hangingPunct="1">
        <a:lnSpc>
          <a:spcPct val="110000"/>
        </a:lnSpc>
        <a:spcBef>
          <a:spcPct val="0"/>
        </a:spcBef>
        <a:buNone/>
        <a:defRPr sz="2400" b="0" kern="1200">
          <a:solidFill>
            <a:schemeClr val="accent2"/>
          </a:solidFill>
          <a:latin typeface="Frutiger LT Com 65 Bold" panose="020B0803030504020204" pitchFamily="34" charset="0"/>
          <a:ea typeface="+mj-ea"/>
          <a:cs typeface="+mj-cs"/>
        </a:defRPr>
      </a:lvl1pPr>
    </p:titleStyle>
    <p:bodyStyle>
      <a:lvl1pPr marL="0" indent="0" algn="l" defTabSz="914309" rtl="0" eaLnBrk="1" latinLnBrk="0" hangingPunct="1">
        <a:lnSpc>
          <a:spcPct val="110000"/>
        </a:lnSpc>
        <a:spcBef>
          <a:spcPts val="0"/>
        </a:spcBef>
        <a:spcAft>
          <a:spcPts val="1900"/>
        </a:spcAft>
        <a:buFont typeface="Arial" panose="020B0604020202020204" pitchFamily="34" charset="0"/>
        <a:buNone/>
        <a:defRPr sz="1600" b="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309" rtl="0" eaLnBrk="1" latinLnBrk="0" hangingPunct="1">
        <a:lnSpc>
          <a:spcPct val="110000"/>
        </a:lnSpc>
        <a:spcBef>
          <a:spcPts val="0"/>
        </a:spcBef>
        <a:spcAft>
          <a:spcPts val="1900"/>
        </a:spcAft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309" rtl="0" eaLnBrk="1" latinLnBrk="0" hangingPunct="1">
        <a:lnSpc>
          <a:spcPct val="110000"/>
        </a:lnSpc>
        <a:spcBef>
          <a:spcPts val="0"/>
        </a:spcBef>
        <a:buFont typeface="Arial" panose="020B0604020202020204" pitchFamily="34" charset="0"/>
        <a:buNone/>
        <a:defRPr sz="1400" b="0" kern="1200">
          <a:solidFill>
            <a:schemeClr val="tx1"/>
          </a:solidFill>
          <a:latin typeface="+mj-lt"/>
          <a:ea typeface="+mn-ea"/>
          <a:cs typeface="+mn-cs"/>
        </a:defRPr>
      </a:lvl3pPr>
      <a:lvl4pPr marL="179982" indent="-179982" algn="l" defTabSz="914309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359964" indent="-179982" algn="l" defTabSz="914309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539946" indent="-179982" algn="l" defTabSz="914309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5978" indent="-215978" algn="l" defTabSz="914309" rtl="0" eaLnBrk="1" latinLnBrk="0" hangingPunct="1">
        <a:lnSpc>
          <a:spcPct val="110000"/>
        </a:lnSpc>
        <a:spcBef>
          <a:spcPts val="0"/>
        </a:spcBef>
        <a:buClr>
          <a:schemeClr val="accent1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431957" indent="-215978" algn="l" defTabSz="914309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647935" indent="-215978" algn="l" defTabSz="914309" rtl="0" eaLnBrk="1" latinLnBrk="0" hangingPunct="1">
        <a:lnSpc>
          <a:spcPct val="110000"/>
        </a:lnSpc>
        <a:spcBef>
          <a:spcPts val="0"/>
        </a:spcBef>
        <a:buClr>
          <a:schemeClr val="bg2"/>
        </a:buClr>
        <a:buFont typeface="+mj-lt"/>
        <a:buAutoNum type="arabicPeriod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02">
          <p15:clr>
            <a:srgbClr val="F26B43"/>
          </p15:clr>
        </p15:guide>
        <p15:guide id="2" pos="7378">
          <p15:clr>
            <a:srgbClr val="F26B43"/>
          </p15:clr>
        </p15:guide>
        <p15:guide id="3" orient="horz" pos="300">
          <p15:clr>
            <a:srgbClr val="F26B43"/>
          </p15:clr>
        </p15:guide>
        <p15:guide id="4" orient="horz" pos="4133">
          <p15:clr>
            <a:srgbClr val="F26B43"/>
          </p15:clr>
        </p15:guide>
        <p15:guide id="5" orient="horz" pos="3770">
          <p15:clr>
            <a:srgbClr val="F26B43"/>
          </p15:clr>
        </p15:guide>
        <p15:guide id="8" orient="horz" pos="107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128">
            <a:extLst>
              <a:ext uri="{FF2B5EF4-FFF2-40B4-BE49-F238E27FC236}">
                <a16:creationId xmlns:a16="http://schemas.microsoft.com/office/drawing/2014/main" id="{D9EF21AB-2577-9635-0B81-027DA6580826}"/>
              </a:ext>
            </a:extLst>
          </p:cNvPr>
          <p:cNvSpPr/>
          <p:nvPr/>
        </p:nvSpPr>
        <p:spPr>
          <a:xfrm>
            <a:off x="215560" y="291515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  <p:sp>
        <p:nvSpPr>
          <p:cNvPr id="5" name="Rectangle: Rounded Corners 128">
            <a:extLst>
              <a:ext uri="{FF2B5EF4-FFF2-40B4-BE49-F238E27FC236}">
                <a16:creationId xmlns:a16="http://schemas.microsoft.com/office/drawing/2014/main" id="{5DE2572A-D432-A7E3-818C-3832DB6B3052}"/>
              </a:ext>
            </a:extLst>
          </p:cNvPr>
          <p:cNvSpPr/>
          <p:nvPr/>
        </p:nvSpPr>
        <p:spPr>
          <a:xfrm>
            <a:off x="215560" y="1017363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  <p:sp>
        <p:nvSpPr>
          <p:cNvPr id="7" name="Rectangle: Rounded Corners 128">
            <a:extLst>
              <a:ext uri="{FF2B5EF4-FFF2-40B4-BE49-F238E27FC236}">
                <a16:creationId xmlns:a16="http://schemas.microsoft.com/office/drawing/2014/main" id="{4E3ADEB1-96AA-89FC-37DB-CD36B9CE1B8B}"/>
              </a:ext>
            </a:extLst>
          </p:cNvPr>
          <p:cNvSpPr/>
          <p:nvPr/>
        </p:nvSpPr>
        <p:spPr>
          <a:xfrm>
            <a:off x="215560" y="1743211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  <p:sp>
        <p:nvSpPr>
          <p:cNvPr id="11" name="Rectangle: Rounded Corners 128">
            <a:extLst>
              <a:ext uri="{FF2B5EF4-FFF2-40B4-BE49-F238E27FC236}">
                <a16:creationId xmlns:a16="http://schemas.microsoft.com/office/drawing/2014/main" id="{84574C5B-A41C-6BBE-6198-99D273DA3DB4}"/>
              </a:ext>
            </a:extLst>
          </p:cNvPr>
          <p:cNvSpPr/>
          <p:nvPr/>
        </p:nvSpPr>
        <p:spPr>
          <a:xfrm>
            <a:off x="215560" y="2469059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  <p:sp>
        <p:nvSpPr>
          <p:cNvPr id="13" name="Rectangle: Rounded Corners 128">
            <a:extLst>
              <a:ext uri="{FF2B5EF4-FFF2-40B4-BE49-F238E27FC236}">
                <a16:creationId xmlns:a16="http://schemas.microsoft.com/office/drawing/2014/main" id="{B0453FEE-1A66-675F-7ECE-343E33B7E8F6}"/>
              </a:ext>
            </a:extLst>
          </p:cNvPr>
          <p:cNvSpPr/>
          <p:nvPr/>
        </p:nvSpPr>
        <p:spPr>
          <a:xfrm>
            <a:off x="215560" y="3194907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  <p:sp>
        <p:nvSpPr>
          <p:cNvPr id="15" name="Rectangle: Rounded Corners 128">
            <a:extLst>
              <a:ext uri="{FF2B5EF4-FFF2-40B4-BE49-F238E27FC236}">
                <a16:creationId xmlns:a16="http://schemas.microsoft.com/office/drawing/2014/main" id="{1B563174-913A-07D0-4A56-0A130A14986F}"/>
              </a:ext>
            </a:extLst>
          </p:cNvPr>
          <p:cNvSpPr/>
          <p:nvPr/>
        </p:nvSpPr>
        <p:spPr>
          <a:xfrm>
            <a:off x="215560" y="3920755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  <p:sp>
        <p:nvSpPr>
          <p:cNvPr id="26" name="Rectangle: Rounded Corners 128">
            <a:extLst>
              <a:ext uri="{FF2B5EF4-FFF2-40B4-BE49-F238E27FC236}">
                <a16:creationId xmlns:a16="http://schemas.microsoft.com/office/drawing/2014/main" id="{D162A1E6-F3CA-5302-67CC-E073250A1EB2}"/>
              </a:ext>
            </a:extLst>
          </p:cNvPr>
          <p:cNvSpPr/>
          <p:nvPr/>
        </p:nvSpPr>
        <p:spPr>
          <a:xfrm>
            <a:off x="215560" y="4646603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  <p:sp>
        <p:nvSpPr>
          <p:cNvPr id="27" name="Rectangle: Rounded Corners 128">
            <a:extLst>
              <a:ext uri="{FF2B5EF4-FFF2-40B4-BE49-F238E27FC236}">
                <a16:creationId xmlns:a16="http://schemas.microsoft.com/office/drawing/2014/main" id="{CE7F9110-9231-ACAA-9BA9-5E18255F06B7}"/>
              </a:ext>
            </a:extLst>
          </p:cNvPr>
          <p:cNvSpPr/>
          <p:nvPr/>
        </p:nvSpPr>
        <p:spPr>
          <a:xfrm>
            <a:off x="215560" y="5372453"/>
            <a:ext cx="2035476" cy="513000"/>
          </a:xfrm>
          <a:prstGeom prst="roundRect">
            <a:avLst/>
          </a:prstGeom>
          <a:solidFill>
            <a:schemeClr val="bg1"/>
          </a:solidFill>
          <a:ln w="22225">
            <a:solidFill>
              <a:srgbClr val="005B7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Platzhalter</a:t>
            </a:r>
          </a:p>
        </p:txBody>
      </p:sp>
    </p:spTree>
    <p:extLst>
      <p:ext uri="{BB962C8B-B14F-4D97-AF65-F5344CB8AC3E}">
        <p14:creationId xmlns:p14="http://schemas.microsoft.com/office/powerpoint/2010/main" val="1967288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Fraunhofer_Master_16-9">
  <a:themeElements>
    <a:clrScheme name="Fraunhofer_Color">
      <a:dk1>
        <a:sysClr val="windowText" lastClr="000000"/>
      </a:dk1>
      <a:lt1>
        <a:sysClr val="window" lastClr="FFFFFF"/>
      </a:lt1>
      <a:dk2>
        <a:srgbClr val="F58220"/>
      </a:dk2>
      <a:lt2>
        <a:srgbClr val="A6BBC8"/>
      </a:lt2>
      <a:accent1>
        <a:srgbClr val="179C7D"/>
      </a:accent1>
      <a:accent2>
        <a:srgbClr val="005B7F"/>
      </a:accent2>
      <a:accent3>
        <a:srgbClr val="A6BBC8"/>
      </a:accent3>
      <a:accent4>
        <a:srgbClr val="008598"/>
      </a:accent4>
      <a:accent5>
        <a:srgbClr val="39C1CD"/>
      </a:accent5>
      <a:accent6>
        <a:srgbClr val="B2D235"/>
      </a:accent6>
      <a:hlink>
        <a:srgbClr val="179C7D"/>
      </a:hlink>
      <a:folHlink>
        <a:srgbClr val="005B7F"/>
      </a:folHlink>
    </a:clrScheme>
    <a:fontScheme name="Fraunhofer_Fonts">
      <a:majorFont>
        <a:latin typeface="Frutiger LT Com 65 Bold"/>
        <a:ea typeface=""/>
        <a:cs typeface=""/>
      </a:majorFont>
      <a:minorFont>
        <a:latin typeface="Frutiger LT Com 45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CDEE5"/>
        </a:solidFill>
        <a:ln w="9525">
          <a:noFill/>
        </a:ln>
      </a:spPr>
      <a:bodyPr lIns="108000" tIns="108000" rIns="108000" bIns="108000" rtlCol="0" anchor="ctr"/>
      <a:lstStyle>
        <a:defPPr marL="180000" indent="-180000" algn="l">
          <a:lnSpc>
            <a:spcPts val="1960"/>
          </a:lnSpc>
          <a:buClr>
            <a:schemeClr val="accent1"/>
          </a:buClr>
          <a:buFont typeface="Wingdings" panose="05000000000000000000" pitchFamily="2" charset="2"/>
          <a:buChar char="§"/>
          <a:defRPr sz="14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bg2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80000" indent="-180000" algn="l">
          <a:lnSpc>
            <a:spcPts val="1960"/>
          </a:lnSpc>
          <a:buClr>
            <a:schemeClr val="accent1"/>
          </a:buClr>
          <a:buFont typeface="Wingdings" panose="05000000000000000000" pitchFamily="2" charset="2"/>
          <a:buChar char="§"/>
          <a:defRPr sz="1400" dirty="0" smtClean="0"/>
        </a:defPPr>
      </a:lstStyle>
    </a:txDef>
  </a:objectDefaults>
  <a:extraClrSchemeLst/>
  <a:custClrLst>
    <a:custClr>
      <a:srgbClr val="179C7D"/>
    </a:custClr>
    <a:custClr>
      <a:srgbClr val="005B7F"/>
    </a:custClr>
    <a:custClr>
      <a:srgbClr val="A6BBC8"/>
    </a:custClr>
    <a:custClr>
      <a:srgbClr val="F58220"/>
    </a:custClr>
    <a:custClr>
      <a:srgbClr val="FFFFFF"/>
    </a:custClr>
    <a:custClr>
      <a:srgbClr val="337C99"/>
    </a:custClr>
    <a:custClr>
      <a:srgbClr val="669DB2"/>
    </a:custClr>
    <a:custClr>
      <a:srgbClr val="99BDCC"/>
    </a:custClr>
    <a:custClr>
      <a:srgbClr val="CCDEE5"/>
    </a:custClr>
    <a:custClr>
      <a:srgbClr val="E5EEF2"/>
    </a:custClr>
    <a:custClr>
      <a:srgbClr val="1C3F52"/>
    </a:custClr>
    <a:custClr>
      <a:srgbClr val="D3C7AE"/>
    </a:custClr>
    <a:custClr>
      <a:srgbClr val="008598"/>
    </a:custClr>
    <a:custClr>
      <a:srgbClr val="39C1CD"/>
    </a:custClr>
    <a:custClr>
      <a:srgbClr val="B2D235"/>
    </a:custClr>
    <a:custClr>
      <a:srgbClr val="FDB913"/>
    </a:custClr>
    <a:custClr>
      <a:srgbClr val="BB0056"/>
    </a:custClr>
    <a:custClr>
      <a:srgbClr val="7C154D"/>
    </a:custClr>
    <a:custClr>
      <a:srgbClr val="FFFFFF"/>
    </a:custClr>
    <a:custClr>
      <a:srgbClr val="FFFFFF"/>
    </a:custClr>
  </a:custClrLst>
  <a:extLst>
    <a:ext uri="{05A4C25C-085E-4340-85A3-A5531E510DB2}">
      <thm15:themeFamily xmlns:thm15="http://schemas.microsoft.com/office/thememl/2012/main" name="Präsentation1" id="{60A823EE-3D8F-44B3-A82C-0BEF33F4242A}" vid="{A077DFD3-C294-4E41-82AE-A0F1B0BDF72B}"/>
    </a:ext>
  </a:extLst>
</a:theme>
</file>

<file path=ppt/theme/theme2.xml><?xml version="1.0" encoding="utf-8"?>
<a:theme xmlns:a="http://schemas.openxmlformats.org/drawingml/2006/main" name="Larissa">
  <a:themeElements>
    <a:clrScheme name="Fraunhofer Farbpalette">
      <a:dk1>
        <a:srgbClr val="000000"/>
      </a:dk1>
      <a:lt1>
        <a:srgbClr val="FFFFFF"/>
      </a:lt1>
      <a:dk2>
        <a:srgbClr val="179C7D"/>
      </a:dk2>
      <a:lt2>
        <a:srgbClr val="A8AFAF"/>
      </a:lt2>
      <a:accent1>
        <a:srgbClr val="EB6A0A"/>
      </a:accent1>
      <a:accent2>
        <a:srgbClr val="006E92"/>
      </a:accent2>
      <a:accent3>
        <a:srgbClr val="25BAE2"/>
      </a:accent3>
      <a:accent4>
        <a:srgbClr val="B1C800"/>
      </a:accent4>
      <a:accent5>
        <a:srgbClr val="FEEFD6"/>
      </a:accent5>
      <a:accent6>
        <a:srgbClr val="E1E3E3"/>
      </a:accent6>
      <a:hlink>
        <a:srgbClr val="25BAE2"/>
      </a:hlink>
      <a:folHlink>
        <a:srgbClr val="B1C8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e77990d-a1e9-46bd-9909-a26041423160" xsi:nil="true"/>
    <lcf76f155ced4ddcb4097134ff3c332f xmlns="24afef00-3e19-424e-a66a-c96a9a38e464">
      <Terms xmlns="http://schemas.microsoft.com/office/infopath/2007/PartnerControls"/>
    </lcf76f155ced4ddcb4097134ff3c332f>
    <Inhaltsbeschreibung xmlns="24afef00-3e19-424e-a66a-c96a9a38e46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D4470B5FB787340B5555AE76F43CE84" ma:contentTypeVersion="23" ma:contentTypeDescription="Ein neues Dokument erstellen." ma:contentTypeScope="" ma:versionID="b4fe37b533f996e932fc697c41b1d9f1">
  <xsd:schema xmlns:xsd="http://www.w3.org/2001/XMLSchema" xmlns:xs="http://www.w3.org/2001/XMLSchema" xmlns:p="http://schemas.microsoft.com/office/2006/metadata/properties" xmlns:ns2="24afef00-3e19-424e-a66a-c96a9a38e464" xmlns:ns3="fe77990d-a1e9-46bd-9909-a26041423160" targetNamespace="http://schemas.microsoft.com/office/2006/metadata/properties" ma:root="true" ma:fieldsID="704cd58bc9d0295411fcbd99c38f6969" ns2:_="" ns3:_="">
    <xsd:import namespace="24afef00-3e19-424e-a66a-c96a9a38e464"/>
    <xsd:import namespace="fe77990d-a1e9-46bd-9909-a26041423160"/>
    <xsd:element name="properties">
      <xsd:complexType>
        <xsd:sequence>
          <xsd:element name="documentManagement">
            <xsd:complexType>
              <xsd:all>
                <xsd:element ref="ns2:Inhaltsbeschreibung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afef00-3e19-424e-a66a-c96a9a38e464" elementFormDefault="qualified">
    <xsd:import namespace="http://schemas.microsoft.com/office/2006/documentManagement/types"/>
    <xsd:import namespace="http://schemas.microsoft.com/office/infopath/2007/PartnerControls"/>
    <xsd:element name="Inhaltsbeschreibung" ma:index="2" nillable="true" ma:displayName="Inhaltsbeschreibung" ma:format="Dropdown" ma:internalName="Inhaltsbeschreibung" ma:readOnly="false">
      <xsd:simpleType>
        <xsd:restriction base="dms:Note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hidden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6eb20c4f-c5c2-492b-9954-d638c64bfe9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7990d-a1e9-46bd-9909-a2604142316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hidden="true" ma:internalName="SharedWithDetails" ma:readOnly="true">
      <xsd:simpleType>
        <xsd:restriction base="dms:Note"/>
      </xsd:simpleType>
    </xsd:element>
    <xsd:element name="TaxCatchAll" ma:index="23" nillable="true" ma:displayName="Taxonomy Catch All Column" ma:hidden="true" ma:list="{b3277646-45d1-435b-be69-b00a37eff4eb}" ma:internalName="TaxCatchAll" ma:showField="CatchAllData" ma:web="fe77990d-a1e9-46bd-9909-a260414231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3FA6F3E-F9AA-4A50-8153-6CA07A2EE0CB}">
  <ds:schemaRefs>
    <ds:schemaRef ds:uri="http://schemas.microsoft.com/office/2006/metadata/properties"/>
    <ds:schemaRef ds:uri="http://schemas.microsoft.com/office/infopath/2007/PartnerControls"/>
    <ds:schemaRef ds:uri="fe77990d-a1e9-46bd-9909-a26041423160"/>
    <ds:schemaRef ds:uri="24afef00-3e19-424e-a66a-c96a9a38e464"/>
  </ds:schemaRefs>
</ds:datastoreItem>
</file>

<file path=customXml/itemProps2.xml><?xml version="1.0" encoding="utf-8"?>
<ds:datastoreItem xmlns:ds="http://schemas.openxmlformats.org/officeDocument/2006/customXml" ds:itemID="{D090BC0D-025B-44A5-BE4C-010A3AAD746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454AED-22D3-487F-A826-82C121C54E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afef00-3e19-424e-a66a-c96a9a38e464"/>
    <ds:schemaRef ds:uri="fe77990d-a1e9-46bd-9909-a260414231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Institutsfolien-IAO_2022_DE_16-9</Template>
  <TotalTime>0</TotalTime>
  <Words>129</Words>
  <Application>Microsoft Office PowerPoint</Application>
  <PresentationFormat>Custom</PresentationFormat>
  <Paragraphs>19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Calibri</vt:lpstr>
      <vt:lpstr>Frutiger LT Com 45 Light</vt:lpstr>
      <vt:lpstr>Frutiger LT Com 55 Roman</vt:lpstr>
      <vt:lpstr>Frutiger LT Com 65 Bold</vt:lpstr>
      <vt:lpstr>Frutiger LT Com 75 Black</vt:lpstr>
      <vt:lpstr>Wingdings</vt:lpstr>
      <vt:lpstr>Fraunhofer_Master_16-9</vt:lpstr>
      <vt:lpstr>think-cell Folie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 Model Canvas</dc:title>
  <dc:creator>Dukino, Claudia</dc:creator>
  <cp:lastModifiedBy>Kutzias, Damian</cp:lastModifiedBy>
  <cp:revision>3</cp:revision>
  <cp:lastPrinted>2011-04-27T07:57:31Z</cp:lastPrinted>
  <dcterms:created xsi:type="dcterms:W3CDTF">2022-09-22T11:31:13Z</dcterms:created>
  <dcterms:modified xsi:type="dcterms:W3CDTF">2023-11-20T20:46:32Z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HGvorlage">
    <vt:bool>true</vt:bool>
  </property>
  <property fmtid="{D5CDD505-2E9C-101B-9397-08002B2CF9AE}" pid="3" name="klassifizierung">
    <vt:lpwstr> </vt:lpwstr>
  </property>
  <property fmtid="{D5CDD505-2E9C-101B-9397-08002B2CF9AE}" pid="4" name="hasChanged">
    <vt:bool>false</vt:bool>
  </property>
  <property fmtid="{D5CDD505-2E9C-101B-9397-08002B2CF9AE}" pid="5" name="ContentTypeId">
    <vt:lpwstr>0x0101007D4470B5FB787340B5555AE76F43CE84</vt:lpwstr>
  </property>
  <property fmtid="{D5CDD505-2E9C-101B-9397-08002B2CF9AE}" pid="6" name="MediaServiceImageTags">
    <vt:lpwstr/>
  </property>
</Properties>
</file>