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4.xml" ContentType="application/vnd.openxmlformats-officedocument.presentationml.tags+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6"/>
  </p:notesMasterIdLst>
  <p:handoutMasterIdLst>
    <p:handoutMasterId r:id="rId7"/>
  </p:handoutMasterIdLst>
  <p:sldIdLst>
    <p:sldId id="344" r:id="rId5"/>
  </p:sldIdLst>
  <p:sldSz cx="30275213" cy="42803763"/>
  <p:notesSz cx="6858000" cy="9144000"/>
  <p:custDataLst>
    <p:tags r:id="rId8"/>
  </p:custDataLst>
  <p:defaultTextStyle>
    <a:defPPr>
      <a:defRPr lang="de-DE"/>
    </a:defPPr>
    <a:lvl1pPr marL="0" algn="l" defTabSz="3506633" rtl="0" eaLnBrk="1" latinLnBrk="0" hangingPunct="1">
      <a:defRPr sz="6901" kern="1200">
        <a:solidFill>
          <a:schemeClr val="tx1"/>
        </a:solidFill>
        <a:latin typeface="+mn-lt"/>
        <a:ea typeface="+mn-ea"/>
        <a:cs typeface="+mn-cs"/>
      </a:defRPr>
    </a:lvl1pPr>
    <a:lvl2pPr marL="1753316" algn="l" defTabSz="3506633" rtl="0" eaLnBrk="1" latinLnBrk="0" hangingPunct="1">
      <a:defRPr sz="6901" kern="1200">
        <a:solidFill>
          <a:schemeClr val="tx1"/>
        </a:solidFill>
        <a:latin typeface="+mn-lt"/>
        <a:ea typeface="+mn-ea"/>
        <a:cs typeface="+mn-cs"/>
      </a:defRPr>
    </a:lvl2pPr>
    <a:lvl3pPr marL="3506633" algn="l" defTabSz="3506633" rtl="0" eaLnBrk="1" latinLnBrk="0" hangingPunct="1">
      <a:defRPr sz="6901" kern="1200">
        <a:solidFill>
          <a:schemeClr val="tx1"/>
        </a:solidFill>
        <a:latin typeface="+mn-lt"/>
        <a:ea typeface="+mn-ea"/>
        <a:cs typeface="+mn-cs"/>
      </a:defRPr>
    </a:lvl3pPr>
    <a:lvl4pPr marL="5259953" algn="l" defTabSz="3506633" rtl="0" eaLnBrk="1" latinLnBrk="0" hangingPunct="1">
      <a:defRPr sz="6901" kern="1200">
        <a:solidFill>
          <a:schemeClr val="tx1"/>
        </a:solidFill>
        <a:latin typeface="+mn-lt"/>
        <a:ea typeface="+mn-ea"/>
        <a:cs typeface="+mn-cs"/>
      </a:defRPr>
    </a:lvl4pPr>
    <a:lvl5pPr marL="7013269" algn="l" defTabSz="3506633" rtl="0" eaLnBrk="1" latinLnBrk="0" hangingPunct="1">
      <a:defRPr sz="6901" kern="1200">
        <a:solidFill>
          <a:schemeClr val="tx1"/>
        </a:solidFill>
        <a:latin typeface="+mn-lt"/>
        <a:ea typeface="+mn-ea"/>
        <a:cs typeface="+mn-cs"/>
      </a:defRPr>
    </a:lvl5pPr>
    <a:lvl6pPr marL="8766586" algn="l" defTabSz="3506633" rtl="0" eaLnBrk="1" latinLnBrk="0" hangingPunct="1">
      <a:defRPr sz="6901" kern="1200">
        <a:solidFill>
          <a:schemeClr val="tx1"/>
        </a:solidFill>
        <a:latin typeface="+mn-lt"/>
        <a:ea typeface="+mn-ea"/>
        <a:cs typeface="+mn-cs"/>
      </a:defRPr>
    </a:lvl6pPr>
    <a:lvl7pPr marL="10519902" algn="l" defTabSz="3506633" rtl="0" eaLnBrk="1" latinLnBrk="0" hangingPunct="1">
      <a:defRPr sz="6901" kern="1200">
        <a:solidFill>
          <a:schemeClr val="tx1"/>
        </a:solidFill>
        <a:latin typeface="+mn-lt"/>
        <a:ea typeface="+mn-ea"/>
        <a:cs typeface="+mn-cs"/>
      </a:defRPr>
    </a:lvl7pPr>
    <a:lvl8pPr marL="12273218" algn="l" defTabSz="3506633" rtl="0" eaLnBrk="1" latinLnBrk="0" hangingPunct="1">
      <a:defRPr sz="6901" kern="1200">
        <a:solidFill>
          <a:schemeClr val="tx1"/>
        </a:solidFill>
        <a:latin typeface="+mn-lt"/>
        <a:ea typeface="+mn-ea"/>
        <a:cs typeface="+mn-cs"/>
      </a:defRPr>
    </a:lvl8pPr>
    <a:lvl9pPr marL="14026535" algn="l" defTabSz="3506633" rtl="0" eaLnBrk="1" latinLnBrk="0" hangingPunct="1">
      <a:defRPr sz="6901"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F9900"/>
    <a:srgbClr val="00779A"/>
    <a:srgbClr val="1C768F"/>
    <a:srgbClr val="09B2AC"/>
    <a:srgbClr val="014A6B"/>
    <a:srgbClr val="4DC7D2"/>
    <a:srgbClr val="04B1AA"/>
    <a:srgbClr val="32BBC7"/>
    <a:srgbClr val="05B1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1671B2-42A9-494C-80CF-1F84B885B356}" v="4" dt="2023-11-20T20:25:37.421"/>
  </p1510:revLst>
</p1510:revInfo>
</file>

<file path=ppt/tableStyles.xml><?xml version="1.0" encoding="utf-8"?>
<a:tblStyleLst xmlns:a="http://schemas.openxmlformats.org/drawingml/2006/main" def="{C083E6E3-FA7D-4D7B-A595-EF9225AFEA82}">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Helle Formatvorlage 1 - Akz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3678" autoAdjust="0"/>
  </p:normalViewPr>
  <p:slideViewPr>
    <p:cSldViewPr snapToGrid="0" showGuides="1">
      <p:cViewPr varScale="1">
        <p:scale>
          <a:sx n="13" d="100"/>
          <a:sy n="13" d="100"/>
        </p:scale>
        <p:origin x="3582" y="198"/>
      </p:cViewPr>
      <p:guideLst/>
    </p:cSldViewPr>
  </p:slideViewPr>
  <p:notesTextViewPr>
    <p:cViewPr>
      <p:scale>
        <a:sx n="1" d="1"/>
        <a:sy n="1" d="1"/>
      </p:scale>
      <p:origin x="0" y="-6"/>
    </p:cViewPr>
  </p:notesTextViewPr>
  <p:sorterViewPr>
    <p:cViewPr varScale="1">
      <p:scale>
        <a:sx n="100" d="100"/>
        <a:sy n="100" d="100"/>
      </p:scale>
      <p:origin x="0" y="0"/>
    </p:cViewPr>
  </p:sorterViewPr>
  <p:notesViewPr>
    <p:cSldViewPr snapToGrid="0">
      <p:cViewPr varScale="1">
        <p:scale>
          <a:sx n="87" d="100"/>
          <a:sy n="87" d="100"/>
        </p:scale>
        <p:origin x="384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utzias, Damian" userId="025d9787-cbe5-420e-9c29-af8f572543dd" providerId="ADAL" clId="{741671B2-42A9-494C-80CF-1F84B885B356}"/>
    <pc:docChg chg="modSld">
      <pc:chgData name="Kutzias, Damian" userId="025d9787-cbe5-420e-9c29-af8f572543dd" providerId="ADAL" clId="{741671B2-42A9-494C-80CF-1F84B885B356}" dt="2023-11-20T20:30:21.476" v="9" actId="20577"/>
      <pc:docMkLst>
        <pc:docMk/>
      </pc:docMkLst>
      <pc:sldChg chg="modNotesTx">
        <pc:chgData name="Kutzias, Damian" userId="025d9787-cbe5-420e-9c29-af8f572543dd" providerId="ADAL" clId="{741671B2-42A9-494C-80CF-1F84B885B356}" dt="2023-11-20T20:30:21.476" v="9" actId="20577"/>
        <pc:sldMkLst>
          <pc:docMk/>
          <pc:sldMk cId="3869005814" sldId="34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B028EFDA-A75E-49AB-9C1C-E96D5D82019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a:extLst>
              <a:ext uri="{FF2B5EF4-FFF2-40B4-BE49-F238E27FC236}">
                <a16:creationId xmlns:a16="http://schemas.microsoft.com/office/drawing/2014/main" id="{89DB3184-593B-4E78-B58C-DA62E4A2A4A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51B798-6D2C-417B-AF46-ECB70983C150}" type="datetimeFigureOut">
              <a:rPr lang="en-US" smtClean="0"/>
              <a:t>11/20/2023</a:t>
            </a:fld>
            <a:endParaRPr lang="en-US"/>
          </a:p>
        </p:txBody>
      </p:sp>
      <p:sp>
        <p:nvSpPr>
          <p:cNvPr id="4" name="Fußzeilenplatzhalter 3">
            <a:extLst>
              <a:ext uri="{FF2B5EF4-FFF2-40B4-BE49-F238E27FC236}">
                <a16:creationId xmlns:a16="http://schemas.microsoft.com/office/drawing/2014/main" id="{5015F87B-7E94-4DDB-9703-3B62B77C5F8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Foliennummernplatzhalter 4">
            <a:extLst>
              <a:ext uri="{FF2B5EF4-FFF2-40B4-BE49-F238E27FC236}">
                <a16:creationId xmlns:a16="http://schemas.microsoft.com/office/drawing/2014/main" id="{87C9CA73-2501-4D43-9D8D-E09D9E3F3DF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8651251-5CB6-4896-AAF1-C5E7C80339FD}" type="slidenum">
              <a:rPr lang="en-US" smtClean="0"/>
              <a:t>‹#›</a:t>
            </a:fld>
            <a:endParaRPr lang="en-US"/>
          </a:p>
        </p:txBody>
      </p:sp>
    </p:spTree>
    <p:extLst>
      <p:ext uri="{BB962C8B-B14F-4D97-AF65-F5344CB8AC3E}">
        <p14:creationId xmlns:p14="http://schemas.microsoft.com/office/powerpoint/2010/main" val="22548449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00A665-AB63-487C-A689-A96D5AA0C864}" type="datetimeFigureOut">
              <a:rPr lang="en-US" smtClean="0"/>
              <a:t>11/20/2023</a:t>
            </a:fld>
            <a:endParaRPr lang="en-US"/>
          </a:p>
        </p:txBody>
      </p:sp>
      <p:sp>
        <p:nvSpPr>
          <p:cNvPr id="4" name="Folienbildplatzhalter 3"/>
          <p:cNvSpPr>
            <a:spLocks noGrp="1" noRot="1" noChangeAspect="1"/>
          </p:cNvSpPr>
          <p:nvPr>
            <p:ph type="sldImg" idx="2"/>
          </p:nvPr>
        </p:nvSpPr>
        <p:spPr>
          <a:xfrm>
            <a:off x="2644775" y="1143000"/>
            <a:ext cx="1568450" cy="2219325"/>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29F0A-9DE2-44AB-9A84-CC28BAF7B397}" type="slidenum">
              <a:rPr lang="en-US" smtClean="0"/>
              <a:t>‹#›</a:t>
            </a:fld>
            <a:endParaRPr lang="en-US"/>
          </a:p>
        </p:txBody>
      </p:sp>
    </p:spTree>
    <p:extLst>
      <p:ext uri="{BB962C8B-B14F-4D97-AF65-F5344CB8AC3E}">
        <p14:creationId xmlns:p14="http://schemas.microsoft.com/office/powerpoint/2010/main" val="1952665626"/>
      </p:ext>
    </p:extLst>
  </p:cSld>
  <p:clrMap bg1="lt1" tx1="dk1" bg2="lt2" tx2="dk2" accent1="accent1" accent2="accent2" accent3="accent3" accent4="accent4" accent5="accent5" accent6="accent6" hlink="hlink" folHlink="folHlink"/>
  <p:notesStyle>
    <a:lvl1pPr marL="0" algn="l" defTabSz="3506633" rtl="0" eaLnBrk="1" latinLnBrk="0" hangingPunct="1">
      <a:defRPr sz="4603" b="0" kern="1200">
        <a:solidFill>
          <a:schemeClr val="accent1"/>
        </a:solidFill>
        <a:latin typeface="+mj-lt"/>
        <a:ea typeface="+mn-ea"/>
        <a:cs typeface="+mn-cs"/>
      </a:defRPr>
    </a:lvl1pPr>
    <a:lvl2pPr marL="694020" indent="-694020" algn="l" defTabSz="3506633" rtl="0" eaLnBrk="1" latinLnBrk="0" hangingPunct="1">
      <a:buClr>
        <a:schemeClr val="accent1"/>
      </a:buClr>
      <a:buFont typeface="Wingdings" panose="05000000000000000000" pitchFamily="2" charset="2"/>
      <a:buChar char="§"/>
      <a:defRPr sz="4603" kern="1200">
        <a:solidFill>
          <a:schemeClr val="tx1"/>
        </a:solidFill>
        <a:latin typeface="+mn-lt"/>
        <a:ea typeface="+mn-ea"/>
        <a:cs typeface="+mn-cs"/>
      </a:defRPr>
    </a:lvl2pPr>
    <a:lvl3pPr marL="1381959" indent="-687935" algn="l" defTabSz="3506633" rtl="0" eaLnBrk="1" latinLnBrk="0" hangingPunct="1">
      <a:buClr>
        <a:schemeClr val="bg2"/>
      </a:buClr>
      <a:buFont typeface="Wingdings" panose="05000000000000000000" pitchFamily="2" charset="2"/>
      <a:buChar char="§"/>
      <a:defRPr sz="4603" kern="1200">
        <a:solidFill>
          <a:schemeClr val="tx1"/>
        </a:solidFill>
        <a:latin typeface="+mn-lt"/>
        <a:ea typeface="+mn-ea"/>
        <a:cs typeface="+mn-cs"/>
      </a:defRPr>
    </a:lvl3pPr>
    <a:lvl4pPr marL="2075978" indent="-694020" algn="l" defTabSz="3506633" rtl="0" eaLnBrk="1" latinLnBrk="0" hangingPunct="1">
      <a:buClr>
        <a:schemeClr val="bg2"/>
      </a:buClr>
      <a:buFont typeface="Wingdings" panose="05000000000000000000" pitchFamily="2" charset="2"/>
      <a:buChar char="§"/>
      <a:defRPr sz="4603" kern="1200">
        <a:solidFill>
          <a:schemeClr val="tx1"/>
        </a:solidFill>
        <a:latin typeface="+mn-lt"/>
        <a:ea typeface="+mn-ea"/>
        <a:cs typeface="+mn-cs"/>
      </a:defRPr>
    </a:lvl4pPr>
    <a:lvl5pPr marL="2769998" indent="-694020" algn="l" defTabSz="3506633" rtl="0" eaLnBrk="1" latinLnBrk="0" hangingPunct="1">
      <a:buClr>
        <a:schemeClr val="bg2"/>
      </a:buClr>
      <a:buFont typeface="Wingdings" panose="05000000000000000000" pitchFamily="2" charset="2"/>
      <a:buChar char="§"/>
      <a:defRPr sz="4603" kern="1200">
        <a:solidFill>
          <a:schemeClr val="tx1"/>
        </a:solidFill>
        <a:latin typeface="+mn-lt"/>
        <a:ea typeface="+mn-ea"/>
        <a:cs typeface="+mn-cs"/>
      </a:defRPr>
    </a:lvl5pPr>
    <a:lvl6pPr marL="8766586" algn="l" defTabSz="3506633" rtl="0" eaLnBrk="1" latinLnBrk="0" hangingPunct="1">
      <a:defRPr sz="4603" kern="1200">
        <a:solidFill>
          <a:schemeClr val="tx1"/>
        </a:solidFill>
        <a:latin typeface="+mn-lt"/>
        <a:ea typeface="+mn-ea"/>
        <a:cs typeface="+mn-cs"/>
      </a:defRPr>
    </a:lvl6pPr>
    <a:lvl7pPr marL="10519902" algn="l" defTabSz="3506633" rtl="0" eaLnBrk="1" latinLnBrk="0" hangingPunct="1">
      <a:defRPr sz="4603" kern="1200">
        <a:solidFill>
          <a:schemeClr val="tx1"/>
        </a:solidFill>
        <a:latin typeface="+mn-lt"/>
        <a:ea typeface="+mn-ea"/>
        <a:cs typeface="+mn-cs"/>
      </a:defRPr>
    </a:lvl7pPr>
    <a:lvl8pPr marL="12273218" algn="l" defTabSz="3506633" rtl="0" eaLnBrk="1" latinLnBrk="0" hangingPunct="1">
      <a:defRPr sz="4603" kern="1200">
        <a:solidFill>
          <a:schemeClr val="tx1"/>
        </a:solidFill>
        <a:latin typeface="+mn-lt"/>
        <a:ea typeface="+mn-ea"/>
        <a:cs typeface="+mn-cs"/>
      </a:defRPr>
    </a:lvl8pPr>
    <a:lvl9pPr marL="14026535" algn="l" defTabSz="3506633" rtl="0" eaLnBrk="1" latinLnBrk="0" hangingPunct="1">
      <a:defRPr sz="4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644775" y="1143000"/>
            <a:ext cx="1568450" cy="2219325"/>
          </a:xfrm>
        </p:spPr>
      </p:sp>
      <p:sp>
        <p:nvSpPr>
          <p:cNvPr id="3" name="Notizenplatzhalter 2"/>
          <p:cNvSpPr>
            <a:spLocks noGrp="1"/>
          </p:cNvSpPr>
          <p:nvPr>
            <p:ph type="body" idx="1"/>
          </p:nvPr>
        </p:nvSpPr>
        <p:spPr/>
        <p:txBody>
          <a:bodyPr/>
          <a:lstStyle/>
          <a:p>
            <a:pPr marL="0" indent="0">
              <a:buNone/>
            </a:pPr>
            <a:r>
              <a:rPr lang="de-DE" b="1" dirty="0"/>
              <a:t>Folienautoren</a:t>
            </a:r>
            <a:r>
              <a:rPr lang="de-DE" dirty="0"/>
              <a:t>: </a:t>
            </a:r>
            <a:r>
              <a:rPr lang="it-IT" dirty="0"/>
              <a:t>Claudia Dukino (Claudia.Dukino@iao.fraunhofer.de), </a:t>
            </a:r>
            <a:r>
              <a:rPr lang="de-DE" dirty="0"/>
              <a:t>Damian Kutzias (damian.kutzias@iao.fraunhofer.de)</a:t>
            </a:r>
          </a:p>
          <a:p>
            <a:pPr marL="0" indent="0">
              <a:buNone/>
            </a:pPr>
            <a:r>
              <a:rPr lang="de-DE" b="1" dirty="0"/>
              <a:t>Zusätzliche Ansprechpartner</a:t>
            </a:r>
            <a:r>
              <a:rPr lang="de-DE" dirty="0"/>
              <a:t>: Niclas Renner (niclas.renner@iao.fraunhofer.de)</a:t>
            </a:r>
          </a:p>
          <a:p>
            <a:pPr marL="0" marR="0" lvl="0" indent="0" algn="l" defTabSz="914400" rtl="0" eaLnBrk="1" fontAlgn="auto" latinLnBrk="0" hangingPunct="1">
              <a:lnSpc>
                <a:spcPct val="100000"/>
              </a:lnSpc>
              <a:spcBef>
                <a:spcPts val="0"/>
              </a:spcBef>
              <a:spcAft>
                <a:spcPts val="0"/>
              </a:spcAft>
              <a:buClr>
                <a:srgbClr val="179C7D"/>
              </a:buClr>
              <a:buSzTx/>
              <a:buFont typeface="Wingdings" pitchFamily="2" charset="2"/>
              <a:buNone/>
              <a:tabLst/>
              <a:defRPr/>
            </a:pPr>
            <a:r>
              <a:rPr lang="de-DE" b="1" dirty="0"/>
              <a:t>Stand</a:t>
            </a:r>
            <a:r>
              <a:rPr lang="de-DE" dirty="0"/>
              <a:t>: 20.11.2023</a:t>
            </a:r>
          </a:p>
          <a:p>
            <a:pPr marL="0" indent="0">
              <a:buNone/>
            </a:pPr>
            <a:endParaRPr lang="de-DE" dirty="0"/>
          </a:p>
          <a:p>
            <a:pPr marL="0" indent="0">
              <a:buNone/>
            </a:pPr>
            <a:r>
              <a:rPr lang="de-DE" b="1" dirty="0"/>
              <a:t>Inhalte</a:t>
            </a:r>
          </a:p>
          <a:p>
            <a:pPr marL="171450" indent="-171450">
              <a:buFont typeface="Wingdings" panose="05000000000000000000" pitchFamily="2" charset="2"/>
              <a:buChar char="§"/>
            </a:pPr>
            <a:r>
              <a:rPr lang="de-DE" b="0" dirty="0"/>
              <a:t>Zugehörig zum »Leitfaden zur Durchführung von KI-Projekten« aus dem Projekt KI-ULTRA. DOI/Link: </a:t>
            </a:r>
          </a:p>
          <a:p>
            <a:pPr marL="628650" lvl="1" indent="-171450">
              <a:buFont typeface="Wingdings" panose="05000000000000000000" pitchFamily="2" charset="2"/>
              <a:buChar char="§"/>
            </a:pPr>
            <a:r>
              <a:rPr lang="de-DE" b="0"/>
              <a:t>http://dx.doi.org/10.24406/publica-1637</a:t>
            </a:r>
            <a:endParaRPr lang="de-DE"/>
          </a:p>
          <a:p>
            <a:pPr marL="171450" indent="-171450">
              <a:buFont typeface="Wingdings" panose="05000000000000000000" pitchFamily="2" charset="2"/>
              <a:buChar char="§"/>
            </a:pPr>
            <a:r>
              <a:rPr lang="de-DE" dirty="0"/>
              <a:t>Karten für prägnantes Sammeln und Beschreiben von notwendigen Rollen für das anstehende Projekt sowie wichtige Stakeholder. Einige häufig relevante Beispiele sind aufgefüllt, allerdings müssen diese nicht zwangsweise in jedem Projekt dabei sein und ebenso erhebt die Darstellung keinen Anspruch auf Vollständigkeit, da Projektumfang und Bedarfe sich in vielerlei Hinsicht unterscheiden können. Es empfiehlt sich daher, verschiedene Personen bei der Befüllung einzubeziehen, um das Risiko des Übersehens wichtiger Rollen/Stakeholder zu minimieren.</a:t>
            </a:r>
          </a:p>
          <a:p>
            <a:pPr marL="0" indent="0">
              <a:buFont typeface="Wingdings" panose="05000000000000000000" pitchFamily="2" charset="2"/>
              <a:buNone/>
            </a:pPr>
            <a:endParaRPr lang="de-DE" baseline="0" dirty="0"/>
          </a:p>
          <a:p>
            <a:pPr marL="0" lvl="0" indent="0">
              <a:buFont typeface="Wingdings" panose="05000000000000000000" pitchFamily="2" charset="2"/>
              <a:buNone/>
            </a:pPr>
            <a:r>
              <a:rPr lang="de-DE" b="1" dirty="0"/>
              <a:t>Lizenz</a:t>
            </a:r>
            <a:r>
              <a:rPr lang="de-DE" dirty="0"/>
              <a:t>: CC BY-SA 4.0: https://creativecommons.org/licenses/by-sa/4.0/legalcode.de</a:t>
            </a:r>
          </a:p>
        </p:txBody>
      </p:sp>
      <p:sp>
        <p:nvSpPr>
          <p:cNvPr id="4" name="Foliennummernplatzhalter 3"/>
          <p:cNvSpPr>
            <a:spLocks noGrp="1"/>
          </p:cNvSpPr>
          <p:nvPr>
            <p:ph type="sldNum" sz="quarter" idx="5"/>
          </p:nvPr>
        </p:nvSpPr>
        <p:spPr/>
        <p:txBody>
          <a:bodyPr/>
          <a:lstStyle/>
          <a:p>
            <a:fld id="{04629F0A-9DE2-44AB-9A84-CC28BAF7B397}" type="slidenum">
              <a:rPr lang="de-DE" smtClean="0"/>
              <a:t>1</a:t>
            </a:fld>
            <a:endParaRPr lang="de-DE" dirty="0"/>
          </a:p>
        </p:txBody>
      </p:sp>
    </p:spTree>
    <p:extLst>
      <p:ext uri="{BB962C8B-B14F-4D97-AF65-F5344CB8AC3E}">
        <p14:creationId xmlns:p14="http://schemas.microsoft.com/office/powerpoint/2010/main" val="39408928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5" Type="http://schemas.openxmlformats.org/officeDocument/2006/relationships/image" Target="../media/image6.png"/><Relationship Id="rId4" Type="http://schemas.openxmlformats.org/officeDocument/2006/relationships/image" Target="../media/image1.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1.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1.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1.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1.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24.xml"/><Relationship Id="rId4" Type="http://schemas.openxmlformats.org/officeDocument/2006/relationships/image" Target="../media/image1.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1.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28.xml"/><Relationship Id="rId4" Type="http://schemas.openxmlformats.org/officeDocument/2006/relationships/image" Target="../media/image1.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29.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30.xml"/><Relationship Id="rId4" Type="http://schemas.openxmlformats.org/officeDocument/2006/relationships/image" Target="../media/image1.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1.xml"/><Relationship Id="rId4" Type="http://schemas.openxmlformats.org/officeDocument/2006/relationships/image" Target="../media/image1.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Master" Target="../slideMasters/slideMaster1.xml"/><Relationship Id="rId1" Type="http://schemas.openxmlformats.org/officeDocument/2006/relationships/tags" Target="../tags/tag32.xml"/><Relationship Id="rId5" Type="http://schemas.openxmlformats.org/officeDocument/2006/relationships/image" Target="../media/image1.emf"/><Relationship Id="rId4" Type="http://schemas.openxmlformats.org/officeDocument/2006/relationships/oleObject" Target="../embeddings/oleObject31.bin"/></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33.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5" Type="http://schemas.openxmlformats.org/officeDocument/2006/relationships/image" Target="../media/image4.png"/><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5" Type="http://schemas.openxmlformats.org/officeDocument/2006/relationships/image" Target="../media/image5.png"/><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ob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683808169"/>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30275213" cy="42803763"/>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5583063" y="34683316"/>
            <a:ext cx="14692150" cy="2670897"/>
          </a:xfrm>
          <a:prstGeom prst="rect">
            <a:avLst/>
          </a:prstGeom>
          <a:gradFill flip="none" rotWithShape="1">
            <a:gsLst>
              <a:gs pos="34000">
                <a:srgbClr val="00779A"/>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nchor="b">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groß, Frutiger LT </a:t>
            </a:r>
            <a:r>
              <a:rPr lang="de-DE" dirty="0" err="1"/>
              <a:t>Com</a:t>
            </a:r>
            <a:r>
              <a:rPr lang="de-DE" dirty="0"/>
              <a:t> Light, 32 </a:t>
            </a:r>
            <a:r>
              <a:rPr lang="de-DE" dirty="0" err="1"/>
              <a:t>pt</a:t>
            </a:r>
            <a:endParaRPr lang="de-DE" dirty="0"/>
          </a:p>
          <a:p>
            <a:pPr lvl="1"/>
            <a:r>
              <a:rPr lang="de-DE" dirty="0"/>
              <a:t>—</a:t>
            </a:r>
          </a:p>
          <a:p>
            <a:pPr lvl="2"/>
            <a:r>
              <a:rPr lang="de-DE" dirty="0" err="1"/>
              <a:t>Subline</a:t>
            </a:r>
            <a:r>
              <a:rPr lang="de-DE" dirty="0"/>
              <a:t>/Referent/Datum</a:t>
            </a:r>
          </a:p>
          <a:p>
            <a:pPr lvl="3"/>
            <a:r>
              <a:rPr lang="de-DE" dirty="0"/>
              <a:t>Referenten</a:t>
            </a:r>
          </a:p>
        </p:txBody>
      </p:sp>
      <p:sp>
        <p:nvSpPr>
          <p:cNvPr id="4" name="Foliennummernplatzhalter 3">
            <a:extLst>
              <a:ext uri="{FF2B5EF4-FFF2-40B4-BE49-F238E27FC236}">
                <a16:creationId xmlns:a16="http://schemas.microsoft.com/office/drawing/2014/main" id="{2D93D0D8-808F-4B9D-9E74-3D2864287D23}"/>
              </a:ext>
            </a:extLst>
          </p:cNvPr>
          <p:cNvSpPr>
            <a:spLocks noGrp="1"/>
          </p:cNvSpPr>
          <p:nvPr>
            <p:ph type="sldNum" sz="quarter" idx="14"/>
          </p:nvPr>
        </p:nvSpPr>
        <p:spPr>
          <a:xfrm>
            <a:off x="1190510" y="43860672"/>
            <a:ext cx="1787906" cy="768389"/>
          </a:xfrm>
          <a:prstGeom prst="rect">
            <a:avLst/>
          </a:prstGeom>
        </p:spPr>
        <p:txBody>
          <a:bodyPr/>
          <a:lstStyle/>
          <a:p>
            <a:r>
              <a:rPr lang="de-DE" noProof="0" dirty="0"/>
              <a:t>Seite</a:t>
            </a:r>
            <a:r>
              <a:rPr lang="en-US" dirty="0"/>
              <a:t> </a:t>
            </a:r>
            <a:fld id="{401BA3E4-5E55-4F99-AF09-CC6D6B2539E2}" type="slidenum">
              <a:rPr lang="en-US" smtClean="0"/>
              <a:pPr/>
              <a:t>‹#›</a:t>
            </a:fld>
            <a:endParaRPr lang="en-US" dirty="0"/>
          </a:p>
        </p:txBody>
      </p:sp>
    </p:spTree>
    <p:extLst>
      <p:ext uri="{BB962C8B-B14F-4D97-AF65-F5344CB8AC3E}">
        <p14:creationId xmlns:p14="http://schemas.microsoft.com/office/powerpoint/2010/main" val="1524871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apiteltrenner – Bild 2/3 randabfallen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3703305958"/>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5B6287E-4A4F-4439-B422-A23539B2685C}"/>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0" y="10611769"/>
            <a:ext cx="16872124" cy="27823719"/>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15583063" y="19658027"/>
            <a:ext cx="14692150" cy="13585876"/>
          </a:xfrm>
          <a:prstGeom prst="rect">
            <a:avLst/>
          </a:prstGeom>
          <a:gradFill flip="none" rotWithShape="1">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3200" b="0">
                <a:solidFill>
                  <a:schemeClr val="bg1"/>
                </a:solidFill>
                <a:latin typeface="+mn-lt"/>
              </a:defRPr>
            </a:lvl1pPr>
            <a:lvl2pPr>
              <a:lnSpc>
                <a:spcPts val="3520"/>
              </a:lnSpc>
              <a:spcAft>
                <a:spcPts val="1600"/>
              </a:spcAft>
              <a:defRPr sz="4160" b="1">
                <a:solidFill>
                  <a:schemeClr val="bg1"/>
                </a:solidFill>
                <a:latin typeface="Frutiger LT Com 75 Black" panose="020B0A03040504030204" pitchFamily="34" charset="0"/>
              </a:defRPr>
            </a:lvl2pPr>
            <a:lvl3pPr>
              <a:lnSpc>
                <a:spcPct val="110000"/>
              </a:lnSpc>
              <a:defRPr sz="1600">
                <a:solidFill>
                  <a:schemeClr val="bg1"/>
                </a:solidFill>
              </a:defRPr>
            </a:lvl3pPr>
            <a:lvl4pPr>
              <a:defRPr>
                <a:solidFill>
                  <a:schemeClr val="bg1"/>
                </a:solidFill>
              </a:defRPr>
            </a:lvl4pPr>
            <a:lvl5pPr>
              <a:defRPr>
                <a:solidFill>
                  <a:schemeClr val="bg1"/>
                </a:solidFill>
              </a:defRPr>
            </a:lvl5pPr>
          </a:lstStyle>
          <a:p>
            <a:pPr lvl="0"/>
            <a:r>
              <a:rPr lang="de-DE" dirty="0"/>
              <a:t>Zahl</a:t>
            </a:r>
          </a:p>
          <a:p>
            <a:pPr lvl="1"/>
            <a:r>
              <a:rPr lang="de-DE" dirty="0"/>
              <a:t>—</a:t>
            </a:r>
          </a:p>
          <a:p>
            <a:pPr lvl="2"/>
            <a:r>
              <a:rPr kumimoji="0" lang="de-DE" sz="1600" b="0" i="0" u="none" strike="noStrike" kern="1200" cap="none" spc="0" normalizeH="0" baseline="0" noProof="0" dirty="0">
                <a:ln>
                  <a:noFill/>
                </a:ln>
                <a:solidFill>
                  <a:srgbClr val="FFFFFF"/>
                </a:solidFill>
                <a:effectLst/>
                <a:uLnTx/>
                <a:uFillTx/>
                <a:latin typeface="Frutiger LT Com 65 Bold" panose="020B0803030504020204" pitchFamily="34" charset="0"/>
                <a:ea typeface="+mn-ea"/>
                <a:cs typeface="+mn-cs"/>
              </a:rPr>
              <a:t>Kapitelüberschrift, Frutiger LT </a:t>
            </a:r>
            <a:r>
              <a:rPr kumimoji="0" lang="de-DE" sz="1600" b="0" i="0" u="none" strike="noStrike" kern="1200" cap="none" spc="0" normalizeH="0" baseline="0" noProof="0" dirty="0" err="1">
                <a:ln>
                  <a:noFill/>
                </a:ln>
                <a:solidFill>
                  <a:srgbClr val="FFFFFF"/>
                </a:solidFill>
                <a:effectLst/>
                <a:uLnTx/>
                <a:uFillTx/>
                <a:latin typeface="Frutiger LT Com 65 Bold" panose="020B0803030504020204" pitchFamily="34" charset="0"/>
                <a:ea typeface="+mn-ea"/>
                <a:cs typeface="+mn-cs"/>
              </a:rPr>
              <a:t>Com</a:t>
            </a:r>
            <a:r>
              <a:rPr kumimoji="0" lang="de-DE" sz="1600" b="0" i="0" u="none" strike="noStrike" kern="1200" cap="none" spc="0" normalizeH="0" baseline="0" noProof="0" dirty="0">
                <a:ln>
                  <a:noFill/>
                </a:ln>
                <a:solidFill>
                  <a:srgbClr val="FFFFFF"/>
                </a:solidFill>
                <a:effectLst/>
                <a:uLnTx/>
                <a:uFillTx/>
                <a:latin typeface="Frutiger LT Com 65 Bold" panose="020B0803030504020204" pitchFamily="34" charset="0"/>
                <a:ea typeface="+mn-ea"/>
                <a:cs typeface="+mn-cs"/>
              </a:rPr>
              <a:t> </a:t>
            </a:r>
            <a:r>
              <a:rPr kumimoji="0" lang="de-DE" sz="1600" b="0" i="0" u="none" strike="noStrike" kern="1200" cap="none" spc="0" normalizeH="0" baseline="0" noProof="0" dirty="0" err="1">
                <a:ln>
                  <a:noFill/>
                </a:ln>
                <a:solidFill>
                  <a:srgbClr val="FFFFFF"/>
                </a:solidFill>
                <a:effectLst/>
                <a:uLnTx/>
                <a:uFillTx/>
                <a:latin typeface="Frutiger LT Com 65 Bold" panose="020B0803030504020204" pitchFamily="34" charset="0"/>
                <a:ea typeface="+mn-ea"/>
                <a:cs typeface="+mn-cs"/>
              </a:rPr>
              <a:t>Bold</a:t>
            </a:r>
            <a:r>
              <a:rPr kumimoji="0" lang="de-DE" sz="1600" b="0" i="0" u="none" strike="noStrike" kern="1200" cap="none" spc="0" normalizeH="0" baseline="0" noProof="0" dirty="0">
                <a:ln>
                  <a:noFill/>
                </a:ln>
                <a:solidFill>
                  <a:srgbClr val="FFFFFF"/>
                </a:solidFill>
                <a:effectLst/>
                <a:uLnTx/>
                <a:uFillTx/>
                <a:latin typeface="Frutiger LT Com 65 Bold" panose="020B0803030504020204" pitchFamily="34" charset="0"/>
                <a:ea typeface="+mn-ea"/>
                <a:cs typeface="+mn-cs"/>
              </a:rPr>
              <a:t>, 16 </a:t>
            </a:r>
            <a:r>
              <a:rPr kumimoji="0" lang="de-DE" sz="1600" b="0" i="0" u="none" strike="noStrike" kern="1200" cap="none" spc="0" normalizeH="0" baseline="0" noProof="0" dirty="0" err="1">
                <a:ln>
                  <a:noFill/>
                </a:ln>
                <a:solidFill>
                  <a:srgbClr val="FFFFFF"/>
                </a:solidFill>
                <a:effectLst/>
                <a:uLnTx/>
                <a:uFillTx/>
                <a:latin typeface="Frutiger LT Com 65 Bold" panose="020B0803030504020204" pitchFamily="34" charset="0"/>
                <a:ea typeface="+mn-ea"/>
                <a:cs typeface="+mn-cs"/>
              </a:rPr>
              <a:t>pt</a:t>
            </a:r>
            <a:endParaRPr lang="de-DE" dirty="0"/>
          </a:p>
        </p:txBody>
      </p:sp>
      <p:sp>
        <p:nvSpPr>
          <p:cNvPr id="2" name="Titel 1">
            <a:extLst>
              <a:ext uri="{FF2B5EF4-FFF2-40B4-BE49-F238E27FC236}">
                <a16:creationId xmlns:a16="http://schemas.microsoft.com/office/drawing/2014/main" id="{9CEB97AB-0648-4C20-81AF-315192BBB0AA}"/>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endParaRPr lang="en-US" dirty="0"/>
          </a:p>
        </p:txBody>
      </p:sp>
      <p:sp>
        <p:nvSpPr>
          <p:cNvPr id="12" name="Foliennummernplatzhalter 11">
            <a:extLst>
              <a:ext uri="{FF2B5EF4-FFF2-40B4-BE49-F238E27FC236}">
                <a16:creationId xmlns:a16="http://schemas.microsoft.com/office/drawing/2014/main" id="{31C2822D-ACBC-46C4-BC5F-37D1A4BC0459}"/>
              </a:ext>
            </a:extLst>
          </p:cNvPr>
          <p:cNvSpPr>
            <a:spLocks noGrp="1"/>
          </p:cNvSpPr>
          <p:nvPr>
            <p:ph type="sldNum" sz="quarter" idx="17"/>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5" name="Textplatzhalter 4">
            <a:extLst>
              <a:ext uri="{FF2B5EF4-FFF2-40B4-BE49-F238E27FC236}">
                <a16:creationId xmlns:a16="http://schemas.microsoft.com/office/drawing/2014/main" id="{8349B4F5-3985-40FA-BB6F-4069C03E55EE}"/>
              </a:ext>
            </a:extLst>
          </p:cNvPr>
          <p:cNvSpPr>
            <a:spLocks noGrp="1"/>
          </p:cNvSpPr>
          <p:nvPr>
            <p:ph type="body" sz="quarter" idx="18" hasCustomPrompt="1"/>
          </p:nvPr>
        </p:nvSpPr>
        <p:spPr>
          <a:xfrm>
            <a:off x="1190510" y="4857840"/>
            <a:ext cx="27894194" cy="1993003"/>
          </a:xfrm>
          <a:prstGeom prst="rect">
            <a:avLst/>
          </a:prstGeom>
        </p:spPr>
        <p:txBody>
          <a:bodyPr/>
          <a:lstStyle>
            <a:lvl1pPr>
              <a:defRPr sz="2000" b="0">
                <a:solidFill>
                  <a:schemeClr val="accent2"/>
                </a:solidFill>
                <a:latin typeface="+mn-lt"/>
              </a:defRPr>
            </a:lvl1pPr>
            <a:lvl2pPr>
              <a:defRPr sz="2400" b="1"/>
            </a:lvl2pPr>
            <a:lvl3pPr>
              <a:defRPr sz="2400" b="1"/>
            </a:lvl3pPr>
            <a:lvl4pPr>
              <a:defRPr sz="2400" b="1"/>
            </a:lvl4pPr>
            <a:lvl5pPr>
              <a:defRPr sz="2400" b="1"/>
            </a:lvl5pPr>
          </a:lstStyle>
          <a:p>
            <a:pPr lvl="0"/>
            <a:r>
              <a:rPr lang="de-DE" dirty="0" err="1"/>
              <a:t>Subline</a:t>
            </a:r>
            <a:endParaRPr lang="de-DE" dirty="0"/>
          </a:p>
        </p:txBody>
      </p:sp>
    </p:spTree>
    <p:extLst>
      <p:ext uri="{BB962C8B-B14F-4D97-AF65-F5344CB8AC3E}">
        <p14:creationId xmlns:p14="http://schemas.microsoft.com/office/powerpoint/2010/main" val="953413686"/>
      </p:ext>
    </p:extLst>
  </p:cSld>
  <p:clrMapOvr>
    <a:masterClrMapping/>
  </p:clrMapOvr>
  <p:extLst>
    <p:ext uri="{DCECCB84-F9BA-43D5-87BE-67443E8EF086}">
      <p15:sldGuideLst xmlns:p15="http://schemas.microsoft.com/office/powerpoint/2012/main">
        <p15:guide id="1" pos="9255" userDrawn="1">
          <p15:clr>
            <a:srgbClr val="FBAE40"/>
          </p15:clr>
        </p15:guide>
        <p15:guide id="2" pos="9816"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apiteltrenner – Beschreibung mit Bi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397322691"/>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5B6287E-4A4F-4439-B422-A23539B2685C}"/>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1190511" y="10611770"/>
            <a:ext cx="15681614" cy="26742440"/>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15583063" y="19658034"/>
            <a:ext cx="14692150" cy="10126935"/>
          </a:xfrm>
          <a:prstGeom prst="rect">
            <a:avLst/>
          </a:prstGeom>
          <a:gradFill flip="none" rotWithShape="1">
            <a:gsLst>
              <a:gs pos="34000">
                <a:srgbClr val="1C768F">
                  <a:alpha val="94902"/>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2000" b="1">
                <a:solidFill>
                  <a:schemeClr val="bg1"/>
                </a:solidFill>
              </a:defRPr>
            </a:lvl1pPr>
            <a:lvl2pPr>
              <a:lnSpc>
                <a:spcPts val="2420"/>
              </a:lnSpc>
              <a:spcAft>
                <a:spcPts val="0"/>
              </a:spcAft>
              <a:defRPr sz="2860" b="1">
                <a:solidFill>
                  <a:schemeClr val="bg1"/>
                </a:solidFill>
                <a:latin typeface="Frutiger LT Com 75 Black" panose="020B0A03040504030204" pitchFamily="34" charset="0"/>
              </a:defRPr>
            </a:lvl2pPr>
            <a:lvl3pPr>
              <a:lnSpc>
                <a:spcPct val="110000"/>
              </a:lnSpc>
              <a:defRPr sz="1600" b="0">
                <a:solidFill>
                  <a:schemeClr val="bg1"/>
                </a:solidFill>
                <a:latin typeface="+mn-lt"/>
              </a:defRPr>
            </a:lvl3pPr>
            <a:lvl4pPr>
              <a:defRPr>
                <a:solidFill>
                  <a:schemeClr val="bg1"/>
                </a:solidFill>
              </a:defRPr>
            </a:lvl4pPr>
            <a:lvl5pPr>
              <a:defRPr>
                <a:solidFill>
                  <a:schemeClr val="bg1"/>
                </a:solidFill>
              </a:defRPr>
            </a:lvl5pPr>
          </a:lstStyle>
          <a:p>
            <a:pPr lvl="0"/>
            <a:r>
              <a:rPr lang="de-DE" dirty="0"/>
              <a:t>Kapitelüberschrift, Frutiger </a:t>
            </a:r>
            <a:r>
              <a:rPr lang="de-DE" dirty="0" err="1"/>
              <a:t>Bold</a:t>
            </a:r>
            <a:r>
              <a:rPr lang="de-DE" dirty="0"/>
              <a:t> 20 </a:t>
            </a:r>
            <a:r>
              <a:rPr lang="de-DE" dirty="0" err="1"/>
              <a:t>pt</a:t>
            </a:r>
            <a:endParaRPr lang="de-DE" dirty="0"/>
          </a:p>
          <a:p>
            <a:pPr lvl="1"/>
            <a:r>
              <a:rPr lang="de-DE" dirty="0"/>
              <a:t>—</a:t>
            </a:r>
          </a:p>
          <a:p>
            <a:pPr lvl="2"/>
            <a:r>
              <a:rPr lang="de-DE" dirty="0"/>
              <a:t>Frutiger LT </a:t>
            </a:r>
            <a:r>
              <a:rPr lang="de-DE" dirty="0" err="1"/>
              <a:t>Com</a:t>
            </a:r>
            <a:r>
              <a:rPr lang="de-DE" dirty="0"/>
              <a:t> Light 16 </a:t>
            </a:r>
            <a:r>
              <a:rPr lang="de-DE" dirty="0" err="1"/>
              <a:t>pt</a:t>
            </a:r>
            <a:r>
              <a:rPr lang="de-DE" dirty="0"/>
              <a:t> </a:t>
            </a:r>
          </a:p>
        </p:txBody>
      </p:sp>
      <p:sp>
        <p:nvSpPr>
          <p:cNvPr id="2" name="Titel 1">
            <a:extLst>
              <a:ext uri="{FF2B5EF4-FFF2-40B4-BE49-F238E27FC236}">
                <a16:creationId xmlns:a16="http://schemas.microsoft.com/office/drawing/2014/main" id="{9CEB97AB-0648-4C20-81AF-315192BBB0AA}"/>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endParaRPr lang="en-US" dirty="0"/>
          </a:p>
        </p:txBody>
      </p:sp>
      <p:sp>
        <p:nvSpPr>
          <p:cNvPr id="12" name="Foliennummernplatzhalter 11">
            <a:extLst>
              <a:ext uri="{FF2B5EF4-FFF2-40B4-BE49-F238E27FC236}">
                <a16:creationId xmlns:a16="http://schemas.microsoft.com/office/drawing/2014/main" id="{7CAF98EC-E908-46DA-A386-F0D4232D418D}"/>
              </a:ext>
            </a:extLst>
          </p:cNvPr>
          <p:cNvSpPr>
            <a:spLocks noGrp="1"/>
          </p:cNvSpPr>
          <p:nvPr>
            <p:ph type="sldNum" sz="quarter" idx="17"/>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4" name="Textplatzhalter 3">
            <a:extLst>
              <a:ext uri="{FF2B5EF4-FFF2-40B4-BE49-F238E27FC236}">
                <a16:creationId xmlns:a16="http://schemas.microsoft.com/office/drawing/2014/main" id="{1600B162-5CE1-4081-9F76-7824B5C17191}"/>
              </a:ext>
            </a:extLst>
          </p:cNvPr>
          <p:cNvSpPr>
            <a:spLocks noGrp="1"/>
          </p:cNvSpPr>
          <p:nvPr>
            <p:ph type="body" sz="quarter" idx="18" hasCustomPrompt="1"/>
          </p:nvPr>
        </p:nvSpPr>
        <p:spPr>
          <a:xfrm>
            <a:off x="1190510" y="4857843"/>
            <a:ext cx="27894194" cy="1990600"/>
          </a:xfrm>
          <a:prstGeom prst="rect">
            <a:avLst/>
          </a:prstGeom>
        </p:spPr>
        <p:txBody>
          <a:bodyPr/>
          <a:lstStyle>
            <a:lvl1pPr>
              <a:defRPr sz="2000" b="0">
                <a:solidFill>
                  <a:schemeClr val="accent2"/>
                </a:solidFill>
                <a:latin typeface="+mn-lt"/>
              </a:defRPr>
            </a:lvl1pPr>
          </a:lstStyle>
          <a:p>
            <a:pPr lvl="0"/>
            <a:r>
              <a:rPr lang="de-DE" dirty="0" err="1"/>
              <a:t>Subline</a:t>
            </a:r>
            <a:endParaRPr lang="en-US" dirty="0"/>
          </a:p>
        </p:txBody>
      </p:sp>
    </p:spTree>
    <p:extLst>
      <p:ext uri="{BB962C8B-B14F-4D97-AF65-F5344CB8AC3E}">
        <p14:creationId xmlns:p14="http://schemas.microsoft.com/office/powerpoint/2010/main" val="3764091429"/>
      </p:ext>
    </p:extLst>
  </p:cSld>
  <p:clrMapOvr>
    <a:masterClrMapping/>
  </p:clrMapOvr>
  <p:extLst>
    <p:ext uri="{DCECCB84-F9BA-43D5-87BE-67443E8EF086}">
      <p15:sldGuideLst xmlns:p15="http://schemas.microsoft.com/office/powerpoint/2012/main">
        <p15:guide id="1" pos="9255" userDrawn="1">
          <p15:clr>
            <a:srgbClr val="FBAE40"/>
          </p15:clr>
        </p15:guide>
        <p15:guide id="2" pos="9816"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folie mit Beschreibung 1">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1F8DCC3F-E343-4E3F-B16A-B6051F15F188}"/>
              </a:ext>
            </a:extLst>
          </p:cNvPr>
          <p:cNvPicPr>
            <a:picLocks noChangeAspect="1"/>
          </p:cNvPicPr>
          <p:nvPr userDrawn="1"/>
        </p:nvPicPr>
        <p:blipFill rotWithShape="1">
          <a:blip r:embed="rId3"/>
          <a:srcRect t="10015" b="18610"/>
          <a:stretch/>
        </p:blipFill>
        <p:spPr>
          <a:xfrm>
            <a:off x="0" y="16"/>
            <a:ext cx="30275213" cy="38397041"/>
          </a:xfrm>
          <a:prstGeom prst="rect">
            <a:avLst/>
          </a:prstGeom>
        </p:spPr>
      </p:pic>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4136657513"/>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5"/>
                      <a:stretch>
                        <a:fillRect/>
                      </a:stretch>
                    </p:blipFill>
                    <p:spPr>
                      <a:xfrm>
                        <a:off x="3943" y="9912"/>
                        <a:ext cx="3943" cy="9911"/>
                      </a:xfrm>
                      <a:prstGeom prst="rect">
                        <a:avLst/>
                      </a:prstGeom>
                    </p:spPr>
                  </p:pic>
                </p:oleObj>
              </mc:Fallback>
            </mc:AlternateContent>
          </a:graphicData>
        </a:graphic>
      </p:graphicFrame>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187464" y="12477718"/>
            <a:ext cx="18243058" cy="1743041"/>
          </a:xfrm>
          <a:prstGeom prst="rect">
            <a:avLst/>
          </a:prstGeom>
          <a:noFill/>
        </p:spPr>
        <p:txBody>
          <a:bodyPr wrap="square" lIns="0" tIns="0" rIns="0" bIns="0" anchor="t">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1">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Kapitelnummer </a:t>
            </a:r>
          </a:p>
          <a:p>
            <a:pPr lvl="1"/>
            <a:r>
              <a:rPr lang="de-DE" dirty="0"/>
              <a:t>—</a:t>
            </a:r>
          </a:p>
          <a:p>
            <a:pPr lvl="2"/>
            <a:r>
              <a:rPr lang="de-DE" dirty="0"/>
              <a:t>Headline groß, Frutiger LT </a:t>
            </a:r>
            <a:r>
              <a:rPr lang="de-DE" dirty="0" err="1"/>
              <a:t>Com</a:t>
            </a:r>
            <a:r>
              <a:rPr lang="de-DE" dirty="0"/>
              <a:t> Light, </a:t>
            </a:r>
            <a:br>
              <a:rPr lang="de-DE" dirty="0"/>
            </a:br>
            <a:r>
              <a:rPr lang="de-DE" dirty="0"/>
              <a:t>32 </a:t>
            </a:r>
            <a:r>
              <a:rPr lang="de-DE" dirty="0" err="1"/>
              <a:t>pt</a:t>
            </a:r>
            <a:endParaRPr lang="de-DE" dirty="0"/>
          </a:p>
        </p:txBody>
      </p:sp>
      <p:sp>
        <p:nvSpPr>
          <p:cNvPr id="7" name="Foliennummernplatzhalter 6">
            <a:extLst>
              <a:ext uri="{FF2B5EF4-FFF2-40B4-BE49-F238E27FC236}">
                <a16:creationId xmlns:a16="http://schemas.microsoft.com/office/drawing/2014/main" id="{30AB71B0-9D5B-4CFF-97F3-7D9E421F2DA8}"/>
              </a:ext>
            </a:extLst>
          </p:cNvPr>
          <p:cNvSpPr>
            <a:spLocks noGrp="1"/>
          </p:cNvSpPr>
          <p:nvPr>
            <p:ph type="sldNum" sz="quarter" idx="14"/>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Tree>
    <p:extLst>
      <p:ext uri="{BB962C8B-B14F-4D97-AF65-F5344CB8AC3E}">
        <p14:creationId xmlns:p14="http://schemas.microsoft.com/office/powerpoint/2010/main" val="29799690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folie mit Beschreibung 2">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498244742"/>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pic>
        <p:nvPicPr>
          <p:cNvPr id="8" name="Grafik 7">
            <a:extLst>
              <a:ext uri="{FF2B5EF4-FFF2-40B4-BE49-F238E27FC236}">
                <a16:creationId xmlns:a16="http://schemas.microsoft.com/office/drawing/2014/main" id="{0EB8D40A-176A-4C73-94E8-E4F599039B24}"/>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30275213" cy="38435482"/>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187467" y="12477718"/>
            <a:ext cx="18243063" cy="1743041"/>
          </a:xfrm>
          <a:prstGeom prst="rect">
            <a:avLst/>
          </a:prstGeom>
          <a:noFill/>
        </p:spPr>
        <p:txBody>
          <a:bodyPr wrap="square" lIns="0" tIns="0" rIns="0" bIns="0" anchor="t">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1">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Kapitelnummer </a:t>
            </a:r>
          </a:p>
          <a:p>
            <a:pPr lvl="1"/>
            <a:r>
              <a:rPr lang="de-DE" dirty="0"/>
              <a:t>—</a:t>
            </a:r>
          </a:p>
          <a:p>
            <a:pPr lvl="2"/>
            <a:r>
              <a:rPr lang="de-DE" dirty="0"/>
              <a:t>Headline groß, Frutiger LT </a:t>
            </a:r>
            <a:r>
              <a:rPr lang="de-DE" dirty="0" err="1"/>
              <a:t>Com</a:t>
            </a:r>
            <a:r>
              <a:rPr lang="de-DE" dirty="0"/>
              <a:t> Light, </a:t>
            </a:r>
            <a:br>
              <a:rPr lang="de-DE" dirty="0"/>
            </a:br>
            <a:r>
              <a:rPr lang="de-DE" dirty="0"/>
              <a:t>32 </a:t>
            </a:r>
            <a:r>
              <a:rPr lang="de-DE" dirty="0" err="1"/>
              <a:t>pt</a:t>
            </a:r>
            <a:r>
              <a:rPr lang="de-DE" dirty="0"/>
              <a:t>,</a:t>
            </a:r>
          </a:p>
        </p:txBody>
      </p:sp>
      <p:sp>
        <p:nvSpPr>
          <p:cNvPr id="7" name="Foliennummernplatzhalter 6">
            <a:extLst>
              <a:ext uri="{FF2B5EF4-FFF2-40B4-BE49-F238E27FC236}">
                <a16:creationId xmlns:a16="http://schemas.microsoft.com/office/drawing/2014/main" id="{63428535-A26E-4A75-A2D0-95960DB6BCF0}"/>
              </a:ext>
            </a:extLst>
          </p:cNvPr>
          <p:cNvSpPr>
            <a:spLocks noGrp="1"/>
          </p:cNvSpPr>
          <p:nvPr>
            <p:ph type="sldNum" sz="quarter" idx="14"/>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Tree>
    <p:extLst>
      <p:ext uri="{BB962C8B-B14F-4D97-AF65-F5344CB8AC3E}">
        <p14:creationId xmlns:p14="http://schemas.microsoft.com/office/powerpoint/2010/main" val="2093660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halt – 2 Spal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3942164078"/>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2C7AF347-EE19-4A49-ACB3-3F7316F7E1D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p>
        </p:txBody>
      </p:sp>
      <p:sp>
        <p:nvSpPr>
          <p:cNvPr id="10" name="Foliennummernplatzhalter 9">
            <a:extLst>
              <a:ext uri="{FF2B5EF4-FFF2-40B4-BE49-F238E27FC236}">
                <a16:creationId xmlns:a16="http://schemas.microsoft.com/office/drawing/2014/main" id="{54063AB9-A95E-44E6-BF4C-CF29833128BA}"/>
              </a:ext>
            </a:extLst>
          </p:cNvPr>
          <p:cNvSpPr>
            <a:spLocks noGrp="1"/>
          </p:cNvSpPr>
          <p:nvPr>
            <p:ph type="sldNum" sz="quarter" idx="12"/>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4" name="Textplatzhalter 3">
            <a:extLst>
              <a:ext uri="{FF2B5EF4-FFF2-40B4-BE49-F238E27FC236}">
                <a16:creationId xmlns:a16="http://schemas.microsoft.com/office/drawing/2014/main" id="{594FD133-02A3-4CCE-886B-5D61839C10ED}"/>
              </a:ext>
            </a:extLst>
          </p:cNvPr>
          <p:cNvSpPr>
            <a:spLocks noGrp="1"/>
          </p:cNvSpPr>
          <p:nvPr>
            <p:ph type="body" sz="quarter" idx="13" hasCustomPrompt="1"/>
          </p:nvPr>
        </p:nvSpPr>
        <p:spPr>
          <a:xfrm>
            <a:off x="1190510" y="4857843"/>
            <a:ext cx="27894194" cy="1990600"/>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
        <p:nvSpPr>
          <p:cNvPr id="5" name="Textplatzhalter 4">
            <a:extLst>
              <a:ext uri="{FF2B5EF4-FFF2-40B4-BE49-F238E27FC236}">
                <a16:creationId xmlns:a16="http://schemas.microsoft.com/office/drawing/2014/main" id="{7A89D932-8DCF-4ABE-8120-3CC2C601E53E}"/>
              </a:ext>
            </a:extLst>
          </p:cNvPr>
          <p:cNvSpPr>
            <a:spLocks noGrp="1"/>
          </p:cNvSpPr>
          <p:nvPr>
            <p:ph type="body" sz="quarter" idx="14"/>
          </p:nvPr>
        </p:nvSpPr>
        <p:spPr>
          <a:xfrm>
            <a:off x="1187465" y="10631595"/>
            <a:ext cx="13501642" cy="16481103"/>
          </a:xfrm>
          <a:prstGeom prst="rect">
            <a:avLst/>
          </a:prstGeom>
        </p:spPr>
        <p:txBody>
          <a:bodyPr/>
          <a:lstStyle/>
          <a:p>
            <a:pPr lvl="0"/>
            <a:r>
              <a:rPr lang="en-US" noProof="0"/>
              <a:t>Click to edit Master text styles</a:t>
            </a:r>
          </a:p>
        </p:txBody>
      </p:sp>
      <p:sp>
        <p:nvSpPr>
          <p:cNvPr id="11" name="Textplatzhalter 10">
            <a:extLst>
              <a:ext uri="{FF2B5EF4-FFF2-40B4-BE49-F238E27FC236}">
                <a16:creationId xmlns:a16="http://schemas.microsoft.com/office/drawing/2014/main" id="{77715D3E-BD63-49BD-96CA-087D6CFC2D25}"/>
              </a:ext>
            </a:extLst>
          </p:cNvPr>
          <p:cNvSpPr>
            <a:spLocks noGrp="1"/>
          </p:cNvSpPr>
          <p:nvPr>
            <p:ph type="body" sz="quarter" idx="15"/>
          </p:nvPr>
        </p:nvSpPr>
        <p:spPr>
          <a:xfrm>
            <a:off x="15583067" y="10631595"/>
            <a:ext cx="13501640" cy="16481103"/>
          </a:xfrm>
          <a:prstGeom prst="rect">
            <a:avLst/>
          </a:prstGeom>
        </p:spPr>
        <p:txBody>
          <a:bodyPr/>
          <a:lstStyle/>
          <a:p>
            <a:pPr lvl="0"/>
            <a:r>
              <a:rPr lang="en-US" noProof="0"/>
              <a:t>Click to edit Master text styles</a:t>
            </a:r>
          </a:p>
        </p:txBody>
      </p:sp>
    </p:spTree>
    <p:extLst>
      <p:ext uri="{BB962C8B-B14F-4D97-AF65-F5344CB8AC3E}">
        <p14:creationId xmlns:p14="http://schemas.microsoft.com/office/powerpoint/2010/main" val="2905429215"/>
      </p:ext>
    </p:extLst>
  </p:cSld>
  <p:clrMapOvr>
    <a:masterClrMapping/>
  </p:clrMapOvr>
  <p:extLst>
    <p:ext uri="{DCECCB84-F9BA-43D5-87BE-67443E8EF086}">
      <p15:sldGuideLst xmlns:p15="http://schemas.microsoft.com/office/powerpoint/2012/main">
        <p15:guide id="1" pos="9816" userDrawn="1">
          <p15:clr>
            <a:srgbClr val="FBAE40"/>
          </p15:clr>
        </p15:guide>
        <p15:guide id="2" pos="9255"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alt-Leer 1">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1451583002"/>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2C7AF347-EE19-4A49-ACB3-3F7316F7E1D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p>
        </p:txBody>
      </p:sp>
      <p:sp>
        <p:nvSpPr>
          <p:cNvPr id="10" name="Foliennummernplatzhalter 9">
            <a:extLst>
              <a:ext uri="{FF2B5EF4-FFF2-40B4-BE49-F238E27FC236}">
                <a16:creationId xmlns:a16="http://schemas.microsoft.com/office/drawing/2014/main" id="{54063AB9-A95E-44E6-BF4C-CF29833128BA}"/>
              </a:ext>
            </a:extLst>
          </p:cNvPr>
          <p:cNvSpPr>
            <a:spLocks noGrp="1"/>
          </p:cNvSpPr>
          <p:nvPr>
            <p:ph type="sldNum" sz="quarter" idx="12"/>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4" name="Textplatzhalter 3">
            <a:extLst>
              <a:ext uri="{FF2B5EF4-FFF2-40B4-BE49-F238E27FC236}">
                <a16:creationId xmlns:a16="http://schemas.microsoft.com/office/drawing/2014/main" id="{594FD133-02A3-4CCE-886B-5D61839C10ED}"/>
              </a:ext>
            </a:extLst>
          </p:cNvPr>
          <p:cNvSpPr>
            <a:spLocks noGrp="1"/>
          </p:cNvSpPr>
          <p:nvPr>
            <p:ph type="body" sz="quarter" idx="13" hasCustomPrompt="1"/>
          </p:nvPr>
        </p:nvSpPr>
        <p:spPr>
          <a:xfrm>
            <a:off x="1190510" y="4857843"/>
            <a:ext cx="27894194" cy="1990600"/>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Tree>
    <p:extLst>
      <p:ext uri="{BB962C8B-B14F-4D97-AF65-F5344CB8AC3E}">
        <p14:creationId xmlns:p14="http://schemas.microsoft.com/office/powerpoint/2010/main" val="2433136554"/>
      </p:ext>
    </p:extLst>
  </p:cSld>
  <p:clrMapOvr>
    <a:masterClrMapping/>
  </p:clrMapOvr>
  <p:extLst>
    <p:ext uri="{DCECCB84-F9BA-43D5-87BE-67443E8EF086}">
      <p15:sldGuideLst xmlns:p15="http://schemas.microsoft.com/office/powerpoint/2012/main">
        <p15:guide id="1" pos="9816" userDrawn="1">
          <p15:clr>
            <a:srgbClr val="FBAE40"/>
          </p15:clr>
        </p15:guide>
        <p15:guide id="2" pos="9255"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nhalt – 3 Spalten">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19BFEDD4-0A61-4DAA-847E-5542C0836BF5}"/>
              </a:ext>
            </a:extLst>
          </p:cNvPr>
          <p:cNvGraphicFramePr>
            <a:graphicFrameLocks noChangeAspect="1"/>
          </p:cNvGraphicFramePr>
          <p:nvPr userDrawn="1">
            <p:custDataLst>
              <p:tags r:id="rId1"/>
            </p:custDataLst>
            <p:extLst>
              <p:ext uri="{D42A27DB-BD31-4B8C-83A1-F6EECF244321}">
                <p14:modId xmlns:p14="http://schemas.microsoft.com/office/powerpoint/2010/main" val="2487003510"/>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9" name="Objekt 8" hidden="1">
                        <a:extLst>
                          <a:ext uri="{FF2B5EF4-FFF2-40B4-BE49-F238E27FC236}">
                            <a16:creationId xmlns:a16="http://schemas.microsoft.com/office/drawing/2014/main" id="{19BFEDD4-0A61-4DAA-847E-5542C0836BF5}"/>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p>
        </p:txBody>
      </p:sp>
      <p:sp>
        <p:nvSpPr>
          <p:cNvPr id="10" name="Foliennummernplatzhalter 9">
            <a:extLst>
              <a:ext uri="{FF2B5EF4-FFF2-40B4-BE49-F238E27FC236}">
                <a16:creationId xmlns:a16="http://schemas.microsoft.com/office/drawing/2014/main" id="{3BA71267-E3FD-4A93-BE1B-8DD361058AD1}"/>
              </a:ext>
            </a:extLst>
          </p:cNvPr>
          <p:cNvSpPr>
            <a:spLocks noGrp="1"/>
          </p:cNvSpPr>
          <p:nvPr>
            <p:ph type="sldNum" sz="quarter" idx="12"/>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4" name="Textplatzhalter 3">
            <a:extLst>
              <a:ext uri="{FF2B5EF4-FFF2-40B4-BE49-F238E27FC236}">
                <a16:creationId xmlns:a16="http://schemas.microsoft.com/office/drawing/2014/main" id="{841153CC-8B9B-4F23-A87D-CDC7D540D2D7}"/>
              </a:ext>
            </a:extLst>
          </p:cNvPr>
          <p:cNvSpPr>
            <a:spLocks noGrp="1"/>
          </p:cNvSpPr>
          <p:nvPr>
            <p:ph type="body" sz="quarter" idx="13" hasCustomPrompt="1"/>
          </p:nvPr>
        </p:nvSpPr>
        <p:spPr>
          <a:xfrm>
            <a:off x="1190510" y="4857840"/>
            <a:ext cx="27894194" cy="1993003"/>
          </a:xfrm>
          <a:prstGeom prst="rect">
            <a:avLst/>
          </a:prstGeom>
        </p:spPr>
        <p:txBody>
          <a:bodyPr/>
          <a:lstStyle>
            <a:lvl1pPr>
              <a:defRPr sz="2000">
                <a:solidFill>
                  <a:schemeClr val="accent2"/>
                </a:solidFill>
                <a:latin typeface="+mn-lt"/>
              </a:defRPr>
            </a:lvl1pPr>
          </a:lstStyle>
          <a:p>
            <a:pPr lvl="0"/>
            <a:r>
              <a:rPr lang="de-DE"/>
              <a:t>Subline</a:t>
            </a:r>
            <a:endParaRPr lang="en-US" dirty="0"/>
          </a:p>
        </p:txBody>
      </p:sp>
      <p:sp>
        <p:nvSpPr>
          <p:cNvPr id="5" name="Textplatzhalter 4">
            <a:extLst>
              <a:ext uri="{FF2B5EF4-FFF2-40B4-BE49-F238E27FC236}">
                <a16:creationId xmlns:a16="http://schemas.microsoft.com/office/drawing/2014/main" id="{5AAA71AE-8A22-4F1C-8598-F96615B924D7}"/>
              </a:ext>
            </a:extLst>
          </p:cNvPr>
          <p:cNvSpPr>
            <a:spLocks noGrp="1"/>
          </p:cNvSpPr>
          <p:nvPr>
            <p:ph type="body" sz="quarter" idx="14"/>
          </p:nvPr>
        </p:nvSpPr>
        <p:spPr>
          <a:xfrm>
            <a:off x="1187465" y="10631595"/>
            <a:ext cx="8672587" cy="16481103"/>
          </a:xfrm>
          <a:prstGeom prst="rect">
            <a:avLst/>
          </a:prstGeom>
        </p:spPr>
        <p:txBody>
          <a:bodyPr/>
          <a:lstStyle/>
          <a:p>
            <a:pPr lvl="0"/>
            <a:r>
              <a:rPr lang="en-US" noProof="0"/>
              <a:t>Click to edit Master text styles</a:t>
            </a:r>
          </a:p>
        </p:txBody>
      </p:sp>
      <p:sp>
        <p:nvSpPr>
          <p:cNvPr id="11" name="Textplatzhalter 10">
            <a:extLst>
              <a:ext uri="{FF2B5EF4-FFF2-40B4-BE49-F238E27FC236}">
                <a16:creationId xmlns:a16="http://schemas.microsoft.com/office/drawing/2014/main" id="{6F587FD1-7E1D-43C5-AEEB-11FB82BEE617}"/>
              </a:ext>
            </a:extLst>
          </p:cNvPr>
          <p:cNvSpPr>
            <a:spLocks noGrp="1"/>
          </p:cNvSpPr>
          <p:nvPr>
            <p:ph type="body" sz="quarter" idx="15"/>
          </p:nvPr>
        </p:nvSpPr>
        <p:spPr>
          <a:xfrm>
            <a:off x="10757951" y="10631595"/>
            <a:ext cx="8672587" cy="16481103"/>
          </a:xfrm>
          <a:prstGeom prst="rect">
            <a:avLst/>
          </a:prstGeom>
        </p:spPr>
        <p:txBody>
          <a:bodyPr/>
          <a:lstStyle>
            <a:lvl9pPr>
              <a:buAutoNum type="arabicPeriod"/>
              <a:defRPr/>
            </a:lvl9pPr>
          </a:lstStyle>
          <a:p>
            <a:pPr lvl="0"/>
            <a:r>
              <a:rPr lang="en-US" noProof="0"/>
              <a:t>Click to edit Master text styles</a:t>
            </a:r>
          </a:p>
        </p:txBody>
      </p:sp>
      <p:sp>
        <p:nvSpPr>
          <p:cNvPr id="13" name="Textplatzhalter 12">
            <a:extLst>
              <a:ext uri="{FF2B5EF4-FFF2-40B4-BE49-F238E27FC236}">
                <a16:creationId xmlns:a16="http://schemas.microsoft.com/office/drawing/2014/main" id="{2D288D47-B1E2-4566-B8EC-6D108A695254}"/>
              </a:ext>
            </a:extLst>
          </p:cNvPr>
          <p:cNvSpPr>
            <a:spLocks noGrp="1"/>
          </p:cNvSpPr>
          <p:nvPr>
            <p:ph type="body" sz="quarter" idx="16"/>
          </p:nvPr>
        </p:nvSpPr>
        <p:spPr>
          <a:xfrm>
            <a:off x="20412116" y="10631595"/>
            <a:ext cx="8672587" cy="17101689"/>
          </a:xfrm>
          <a:prstGeom prst="rect">
            <a:avLst/>
          </a:prstGeom>
        </p:spPr>
        <p:txBody>
          <a:bodyPr/>
          <a:lstStyle/>
          <a:p>
            <a:pPr lvl="0"/>
            <a:r>
              <a:rPr lang="en-US" noProof="0"/>
              <a:t>Click to edit Master text styles</a:t>
            </a:r>
          </a:p>
        </p:txBody>
      </p:sp>
    </p:spTree>
    <p:extLst>
      <p:ext uri="{BB962C8B-B14F-4D97-AF65-F5344CB8AC3E}">
        <p14:creationId xmlns:p14="http://schemas.microsoft.com/office/powerpoint/2010/main" val="682182372"/>
      </p:ext>
    </p:extLst>
  </p:cSld>
  <p:clrMapOvr>
    <a:masterClrMapping/>
  </p:clrMapOvr>
  <p:extLst>
    <p:ext uri="{DCECCB84-F9BA-43D5-87BE-67443E8EF086}">
      <p15:sldGuideLst xmlns:p15="http://schemas.microsoft.com/office/powerpoint/2012/main">
        <p15:guide id="1" pos="6213" userDrawn="1">
          <p15:clr>
            <a:srgbClr val="FBAE40"/>
          </p15:clr>
        </p15:guide>
        <p15:guide id="2" pos="6777" userDrawn="1">
          <p15:clr>
            <a:srgbClr val="FBAE40"/>
          </p15:clr>
        </p15:guide>
        <p15:guide id="3" pos="12240" userDrawn="1">
          <p15:clr>
            <a:srgbClr val="FBAE40"/>
          </p15:clr>
        </p15:guide>
        <p15:guide id="4" pos="1285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nhalt – 4 Spalten">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2C7AF347-EE19-4A49-ACB3-3F7316F7E1D7}"/>
              </a:ext>
            </a:extLst>
          </p:cNvPr>
          <p:cNvGraphicFramePr>
            <a:graphicFrameLocks noChangeAspect="1"/>
          </p:cNvGraphicFramePr>
          <p:nvPr userDrawn="1">
            <p:custDataLst>
              <p:tags r:id="rId1"/>
            </p:custDataLst>
            <p:extLst>
              <p:ext uri="{D42A27DB-BD31-4B8C-83A1-F6EECF244321}">
                <p14:modId xmlns:p14="http://schemas.microsoft.com/office/powerpoint/2010/main" val="344787943"/>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7" name="Objekt 6" hidden="1">
                        <a:extLst>
                          <a:ext uri="{FF2B5EF4-FFF2-40B4-BE49-F238E27FC236}">
                            <a16:creationId xmlns:a16="http://schemas.microsoft.com/office/drawing/2014/main" id="{2C7AF347-EE19-4A49-ACB3-3F7316F7E1D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p>
        </p:txBody>
      </p:sp>
      <p:sp>
        <p:nvSpPr>
          <p:cNvPr id="14" name="Foliennummernplatzhalter 13">
            <a:extLst>
              <a:ext uri="{FF2B5EF4-FFF2-40B4-BE49-F238E27FC236}">
                <a16:creationId xmlns:a16="http://schemas.microsoft.com/office/drawing/2014/main" id="{4828F296-FF06-4CDF-A47F-F729AA31C0A1}"/>
              </a:ext>
            </a:extLst>
          </p:cNvPr>
          <p:cNvSpPr>
            <a:spLocks noGrp="1"/>
          </p:cNvSpPr>
          <p:nvPr>
            <p:ph type="sldNum" sz="quarter" idx="12"/>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4" name="Textplatzhalter 3">
            <a:extLst>
              <a:ext uri="{FF2B5EF4-FFF2-40B4-BE49-F238E27FC236}">
                <a16:creationId xmlns:a16="http://schemas.microsoft.com/office/drawing/2014/main" id="{38C0110F-2625-4571-AE19-B8D78EAA1F97}"/>
              </a:ext>
            </a:extLst>
          </p:cNvPr>
          <p:cNvSpPr>
            <a:spLocks noGrp="1"/>
          </p:cNvSpPr>
          <p:nvPr>
            <p:ph type="body" sz="quarter" idx="13" hasCustomPrompt="1"/>
          </p:nvPr>
        </p:nvSpPr>
        <p:spPr>
          <a:xfrm>
            <a:off x="1190510" y="4857840"/>
            <a:ext cx="27894194" cy="1993003"/>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
        <p:nvSpPr>
          <p:cNvPr id="5" name="Textplatzhalter 4">
            <a:extLst>
              <a:ext uri="{FF2B5EF4-FFF2-40B4-BE49-F238E27FC236}">
                <a16:creationId xmlns:a16="http://schemas.microsoft.com/office/drawing/2014/main" id="{79EF34A9-6B75-4492-8A12-35A87E55C8A4}"/>
              </a:ext>
            </a:extLst>
          </p:cNvPr>
          <p:cNvSpPr>
            <a:spLocks noGrp="1"/>
          </p:cNvSpPr>
          <p:nvPr>
            <p:ph type="body" sz="quarter" idx="14"/>
          </p:nvPr>
        </p:nvSpPr>
        <p:spPr>
          <a:xfrm>
            <a:off x="1187465" y="10631586"/>
            <a:ext cx="6260031" cy="18300587"/>
          </a:xfrm>
          <a:prstGeom prst="rect">
            <a:avLst/>
          </a:prstGeom>
        </p:spPr>
        <p:txBody>
          <a:bodyPr/>
          <a:lstStyle/>
          <a:p>
            <a:pPr lvl="0"/>
            <a:r>
              <a:rPr lang="en-US" noProof="0"/>
              <a:t>Click to edit Master text styles</a:t>
            </a:r>
          </a:p>
        </p:txBody>
      </p:sp>
      <p:sp>
        <p:nvSpPr>
          <p:cNvPr id="8" name="Textplatzhalter 7">
            <a:extLst>
              <a:ext uri="{FF2B5EF4-FFF2-40B4-BE49-F238E27FC236}">
                <a16:creationId xmlns:a16="http://schemas.microsoft.com/office/drawing/2014/main" id="{2E310D88-98AF-4753-BFFB-0D7937A97280}"/>
              </a:ext>
            </a:extLst>
          </p:cNvPr>
          <p:cNvSpPr>
            <a:spLocks noGrp="1"/>
          </p:cNvSpPr>
          <p:nvPr>
            <p:ph type="body" sz="quarter" idx="15"/>
          </p:nvPr>
        </p:nvSpPr>
        <p:spPr>
          <a:xfrm>
            <a:off x="8432121" y="10631586"/>
            <a:ext cx="6260031" cy="18171552"/>
          </a:xfrm>
          <a:prstGeom prst="rect">
            <a:avLst/>
          </a:prstGeom>
        </p:spPr>
        <p:txBody>
          <a:bodyPr/>
          <a:lstStyle/>
          <a:p>
            <a:pPr lvl="0"/>
            <a:r>
              <a:rPr lang="en-US" noProof="0"/>
              <a:t>Click to edit Master text styles</a:t>
            </a:r>
          </a:p>
        </p:txBody>
      </p:sp>
      <p:sp>
        <p:nvSpPr>
          <p:cNvPr id="10" name="Textplatzhalter 9">
            <a:extLst>
              <a:ext uri="{FF2B5EF4-FFF2-40B4-BE49-F238E27FC236}">
                <a16:creationId xmlns:a16="http://schemas.microsoft.com/office/drawing/2014/main" id="{CBED3F47-FB9A-471A-8A6D-C6AC2320A9A4}"/>
              </a:ext>
            </a:extLst>
          </p:cNvPr>
          <p:cNvSpPr>
            <a:spLocks noGrp="1"/>
          </p:cNvSpPr>
          <p:nvPr>
            <p:ph type="body" sz="quarter" idx="16"/>
          </p:nvPr>
        </p:nvSpPr>
        <p:spPr>
          <a:xfrm>
            <a:off x="15583063" y="10631586"/>
            <a:ext cx="6260031" cy="18171552"/>
          </a:xfrm>
          <a:prstGeom prst="rect">
            <a:avLst/>
          </a:prstGeom>
        </p:spPr>
        <p:txBody>
          <a:bodyPr/>
          <a:lstStyle/>
          <a:p>
            <a:pPr lvl="0"/>
            <a:r>
              <a:rPr lang="en-US" noProof="0"/>
              <a:t>Click to edit Master text styles</a:t>
            </a:r>
          </a:p>
        </p:txBody>
      </p:sp>
      <p:sp>
        <p:nvSpPr>
          <p:cNvPr id="15" name="Textplatzhalter 14">
            <a:extLst>
              <a:ext uri="{FF2B5EF4-FFF2-40B4-BE49-F238E27FC236}">
                <a16:creationId xmlns:a16="http://schemas.microsoft.com/office/drawing/2014/main" id="{A4C0EBAA-DEB8-42ED-9FF0-97A1433AEB53}"/>
              </a:ext>
            </a:extLst>
          </p:cNvPr>
          <p:cNvSpPr>
            <a:spLocks noGrp="1"/>
          </p:cNvSpPr>
          <p:nvPr>
            <p:ph type="body" sz="quarter" idx="17"/>
          </p:nvPr>
        </p:nvSpPr>
        <p:spPr>
          <a:xfrm>
            <a:off x="22824672" y="10631586"/>
            <a:ext cx="6260031" cy="18171552"/>
          </a:xfrm>
          <a:prstGeom prst="rect">
            <a:avLst/>
          </a:prstGeom>
        </p:spPr>
        <p:txBody>
          <a:bodyPr/>
          <a:lstStyle/>
          <a:p>
            <a:pPr lvl="0"/>
            <a:r>
              <a:rPr lang="en-US" noProof="0"/>
              <a:t>Click to edit Master text styles</a:t>
            </a:r>
          </a:p>
        </p:txBody>
      </p:sp>
    </p:spTree>
    <p:extLst>
      <p:ext uri="{BB962C8B-B14F-4D97-AF65-F5344CB8AC3E}">
        <p14:creationId xmlns:p14="http://schemas.microsoft.com/office/powerpoint/2010/main" val="2347060097"/>
      </p:ext>
    </p:extLst>
  </p:cSld>
  <p:clrMapOvr>
    <a:masterClrMapping/>
  </p:clrMapOvr>
  <p:extLst>
    <p:ext uri="{DCECCB84-F9BA-43D5-87BE-67443E8EF086}">
      <p15:sldGuideLst xmlns:p15="http://schemas.microsoft.com/office/powerpoint/2012/main">
        <p15:guide id="1" pos="9816" userDrawn="1">
          <p15:clr>
            <a:srgbClr val="FBAE40"/>
          </p15:clr>
        </p15:guide>
        <p15:guide id="2" pos="9255" userDrawn="1">
          <p15:clr>
            <a:srgbClr val="FBAE40"/>
          </p15:clr>
        </p15:guide>
        <p15:guide id="3" pos="5312" userDrawn="1">
          <p15:clr>
            <a:srgbClr val="FBAE40"/>
          </p15:clr>
        </p15:guide>
        <p15:guide id="4" pos="4693" userDrawn="1">
          <p15:clr>
            <a:srgbClr val="FBAE40"/>
          </p15:clr>
        </p15:guide>
        <p15:guide id="5" pos="13759" userDrawn="1">
          <p15:clr>
            <a:srgbClr val="FBAE40"/>
          </p15:clr>
        </p15:guide>
        <p15:guide id="6" pos="1437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Inhalt – 2 Spalten mit Bi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33CE2A8B-DF0C-4ED8-B188-C82210FB6606}"/>
              </a:ext>
            </a:extLst>
          </p:cNvPr>
          <p:cNvGraphicFramePr>
            <a:graphicFrameLocks noChangeAspect="1"/>
          </p:cNvGraphicFramePr>
          <p:nvPr userDrawn="1">
            <p:custDataLst>
              <p:tags r:id="rId1"/>
            </p:custDataLst>
            <p:extLst>
              <p:ext uri="{D42A27DB-BD31-4B8C-83A1-F6EECF244321}">
                <p14:modId xmlns:p14="http://schemas.microsoft.com/office/powerpoint/2010/main" val="3442440824"/>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0" name="Objekt 9" hidden="1">
                        <a:extLst>
                          <a:ext uri="{FF2B5EF4-FFF2-40B4-BE49-F238E27FC236}">
                            <a16:creationId xmlns:a16="http://schemas.microsoft.com/office/drawing/2014/main" id="{33CE2A8B-DF0C-4ED8-B188-C82210FB6606}"/>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7" name="Bildplatzhalter 6">
            <a:extLst>
              <a:ext uri="{FF2B5EF4-FFF2-40B4-BE49-F238E27FC236}">
                <a16:creationId xmlns:a16="http://schemas.microsoft.com/office/drawing/2014/main" id="{2593715C-3DC0-4E6F-AC38-9875A9DF0C1D}"/>
              </a:ext>
            </a:extLst>
          </p:cNvPr>
          <p:cNvSpPr>
            <a:spLocks noGrp="1"/>
          </p:cNvSpPr>
          <p:nvPr>
            <p:ph type="pic" sz="quarter" idx="13"/>
          </p:nvPr>
        </p:nvSpPr>
        <p:spPr>
          <a:xfrm>
            <a:off x="15583063" y="0"/>
            <a:ext cx="14692150" cy="38435482"/>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p>
        </p:txBody>
      </p:sp>
      <p:sp>
        <p:nvSpPr>
          <p:cNvPr id="12" name="Foliennummernplatzhalter 11">
            <a:extLst>
              <a:ext uri="{FF2B5EF4-FFF2-40B4-BE49-F238E27FC236}">
                <a16:creationId xmlns:a16="http://schemas.microsoft.com/office/drawing/2014/main" id="{A1FBFD26-99E1-4A8F-A74A-F6ADF2E2D817}"/>
              </a:ext>
            </a:extLst>
          </p:cNvPr>
          <p:cNvSpPr>
            <a:spLocks noGrp="1"/>
          </p:cNvSpPr>
          <p:nvPr>
            <p:ph type="sldNum" sz="quarter" idx="16"/>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2" name="Titel 1">
            <a:extLst>
              <a:ext uri="{FF2B5EF4-FFF2-40B4-BE49-F238E27FC236}">
                <a16:creationId xmlns:a16="http://schemas.microsoft.com/office/drawing/2014/main" id="{C16DB4C6-EB43-4DAF-85FB-3D5502FB732E}"/>
              </a:ext>
            </a:extLst>
          </p:cNvPr>
          <p:cNvSpPr>
            <a:spLocks noGrp="1"/>
          </p:cNvSpPr>
          <p:nvPr>
            <p:ph type="title"/>
          </p:nvPr>
        </p:nvSpPr>
        <p:spPr>
          <a:xfrm>
            <a:off x="1190510" y="2469046"/>
            <a:ext cx="13501642" cy="2388803"/>
          </a:xfrm>
          <a:prstGeom prst="rect">
            <a:avLst/>
          </a:prstGeom>
        </p:spPr>
        <p:txBody>
          <a:bodyPr vert="horz"/>
          <a:lstStyle/>
          <a:p>
            <a:r>
              <a:rPr lang="en-US"/>
              <a:t>Click to edit Master title style</a:t>
            </a:r>
            <a:endParaRPr lang="en-US" dirty="0"/>
          </a:p>
        </p:txBody>
      </p:sp>
      <p:sp>
        <p:nvSpPr>
          <p:cNvPr id="5" name="Textplatzhalter 4">
            <a:extLst>
              <a:ext uri="{FF2B5EF4-FFF2-40B4-BE49-F238E27FC236}">
                <a16:creationId xmlns:a16="http://schemas.microsoft.com/office/drawing/2014/main" id="{B238F142-8C02-4935-B629-B6251A26C16E}"/>
              </a:ext>
            </a:extLst>
          </p:cNvPr>
          <p:cNvSpPr>
            <a:spLocks noGrp="1"/>
          </p:cNvSpPr>
          <p:nvPr>
            <p:ph type="body" sz="quarter" idx="17" hasCustomPrompt="1"/>
          </p:nvPr>
        </p:nvSpPr>
        <p:spPr>
          <a:xfrm>
            <a:off x="1190510" y="4857843"/>
            <a:ext cx="13501642" cy="1990600"/>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
        <p:nvSpPr>
          <p:cNvPr id="4" name="Textplatzhalter 3">
            <a:extLst>
              <a:ext uri="{FF2B5EF4-FFF2-40B4-BE49-F238E27FC236}">
                <a16:creationId xmlns:a16="http://schemas.microsoft.com/office/drawing/2014/main" id="{C34FD108-BE77-4119-8953-7B3B60E98A00}"/>
              </a:ext>
            </a:extLst>
          </p:cNvPr>
          <p:cNvSpPr>
            <a:spLocks noGrp="1"/>
          </p:cNvSpPr>
          <p:nvPr>
            <p:ph type="body" sz="quarter" idx="18"/>
          </p:nvPr>
        </p:nvSpPr>
        <p:spPr>
          <a:xfrm>
            <a:off x="1187465" y="10631595"/>
            <a:ext cx="13501642" cy="16481103"/>
          </a:xfrm>
          <a:prstGeom prst="rect">
            <a:avLst/>
          </a:prstGeom>
        </p:spPr>
        <p:txBody>
          <a:bodyPr/>
          <a:lstStyle/>
          <a:p>
            <a:pPr lvl="0"/>
            <a:r>
              <a:rPr lang="en-US" noProof="0"/>
              <a:t>Click to edit Master text styles</a:t>
            </a:r>
          </a:p>
        </p:txBody>
      </p:sp>
    </p:spTree>
    <p:extLst>
      <p:ext uri="{BB962C8B-B14F-4D97-AF65-F5344CB8AC3E}">
        <p14:creationId xmlns:p14="http://schemas.microsoft.com/office/powerpoint/2010/main" val="1678808534"/>
      </p:ext>
    </p:extLst>
  </p:cSld>
  <p:clrMapOvr>
    <a:masterClrMapping/>
  </p:clrMapOvr>
  <p:extLst>
    <p:ext uri="{DCECCB84-F9BA-43D5-87BE-67443E8EF086}">
      <p15:sldGuideLst xmlns:p15="http://schemas.microsoft.com/office/powerpoint/2012/main">
        <p15:guide id="1" pos="9816" userDrawn="1">
          <p15:clr>
            <a:srgbClr val="FBAE40"/>
          </p15:clr>
        </p15:guide>
        <p15:guide id="2" pos="925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nhalt – 3 Spalten mit Bi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D3ED57BE-37A9-4D96-8E88-2396C118622D}"/>
              </a:ext>
            </a:extLst>
          </p:cNvPr>
          <p:cNvGraphicFramePr>
            <a:graphicFrameLocks noChangeAspect="1"/>
          </p:cNvGraphicFramePr>
          <p:nvPr userDrawn="1">
            <p:custDataLst>
              <p:tags r:id="rId1"/>
            </p:custDataLst>
            <p:extLst>
              <p:ext uri="{D42A27DB-BD31-4B8C-83A1-F6EECF244321}">
                <p14:modId xmlns:p14="http://schemas.microsoft.com/office/powerpoint/2010/main" val="3631807440"/>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0" name="Objekt 9" hidden="1">
                        <a:extLst>
                          <a:ext uri="{FF2B5EF4-FFF2-40B4-BE49-F238E27FC236}">
                            <a16:creationId xmlns:a16="http://schemas.microsoft.com/office/drawing/2014/main" id="{D3ED57BE-37A9-4D96-8E88-2396C118622D}"/>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7" name="Bildplatzhalter 6">
            <a:extLst>
              <a:ext uri="{FF2B5EF4-FFF2-40B4-BE49-F238E27FC236}">
                <a16:creationId xmlns:a16="http://schemas.microsoft.com/office/drawing/2014/main" id="{61458B9F-36A1-41C9-BED5-48660CBF7B3D}"/>
              </a:ext>
            </a:extLst>
          </p:cNvPr>
          <p:cNvSpPr>
            <a:spLocks noGrp="1"/>
          </p:cNvSpPr>
          <p:nvPr>
            <p:ph type="pic" sz="quarter" idx="13"/>
          </p:nvPr>
        </p:nvSpPr>
        <p:spPr>
          <a:xfrm>
            <a:off x="20412120" y="0"/>
            <a:ext cx="9863097" cy="38435482"/>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p>
        </p:txBody>
      </p:sp>
      <p:sp>
        <p:nvSpPr>
          <p:cNvPr id="12" name="Foliennummernplatzhalter 11">
            <a:extLst>
              <a:ext uri="{FF2B5EF4-FFF2-40B4-BE49-F238E27FC236}">
                <a16:creationId xmlns:a16="http://schemas.microsoft.com/office/drawing/2014/main" id="{1983DEDE-C1BC-4CFF-B990-BF9CE174A581}"/>
              </a:ext>
            </a:extLst>
          </p:cNvPr>
          <p:cNvSpPr>
            <a:spLocks noGrp="1"/>
          </p:cNvSpPr>
          <p:nvPr>
            <p:ph type="sldNum" sz="quarter" idx="16"/>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2" name="Titel 1">
            <a:extLst>
              <a:ext uri="{FF2B5EF4-FFF2-40B4-BE49-F238E27FC236}">
                <a16:creationId xmlns:a16="http://schemas.microsoft.com/office/drawing/2014/main" id="{43CF28B4-14C0-46CF-91E6-E56862CBC6F7}"/>
              </a:ext>
            </a:extLst>
          </p:cNvPr>
          <p:cNvSpPr>
            <a:spLocks noGrp="1"/>
          </p:cNvSpPr>
          <p:nvPr>
            <p:ph type="title"/>
          </p:nvPr>
        </p:nvSpPr>
        <p:spPr>
          <a:xfrm>
            <a:off x="1190513" y="2469046"/>
            <a:ext cx="18240029" cy="2388803"/>
          </a:xfrm>
          <a:prstGeom prst="rect">
            <a:avLst/>
          </a:prstGeom>
        </p:spPr>
        <p:txBody>
          <a:bodyPr vert="horz"/>
          <a:lstStyle/>
          <a:p>
            <a:r>
              <a:rPr lang="en-US"/>
              <a:t>Click to edit Master title style</a:t>
            </a:r>
            <a:endParaRPr lang="en-US" dirty="0"/>
          </a:p>
        </p:txBody>
      </p:sp>
      <p:sp>
        <p:nvSpPr>
          <p:cNvPr id="5" name="Textplatzhalter 4">
            <a:extLst>
              <a:ext uri="{FF2B5EF4-FFF2-40B4-BE49-F238E27FC236}">
                <a16:creationId xmlns:a16="http://schemas.microsoft.com/office/drawing/2014/main" id="{BEE1F331-B496-4BC0-8505-F35F3C57A219}"/>
              </a:ext>
            </a:extLst>
          </p:cNvPr>
          <p:cNvSpPr>
            <a:spLocks noGrp="1"/>
          </p:cNvSpPr>
          <p:nvPr>
            <p:ph type="body" sz="quarter" idx="17" hasCustomPrompt="1"/>
          </p:nvPr>
        </p:nvSpPr>
        <p:spPr>
          <a:xfrm>
            <a:off x="1190513" y="4857840"/>
            <a:ext cx="18240029" cy="1993003"/>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
        <p:nvSpPr>
          <p:cNvPr id="4" name="Textplatzhalter 3">
            <a:extLst>
              <a:ext uri="{FF2B5EF4-FFF2-40B4-BE49-F238E27FC236}">
                <a16:creationId xmlns:a16="http://schemas.microsoft.com/office/drawing/2014/main" id="{EB813626-B371-440A-B685-32C75971336E}"/>
              </a:ext>
            </a:extLst>
          </p:cNvPr>
          <p:cNvSpPr>
            <a:spLocks noGrp="1"/>
          </p:cNvSpPr>
          <p:nvPr>
            <p:ph type="body" sz="quarter" idx="18"/>
          </p:nvPr>
        </p:nvSpPr>
        <p:spPr>
          <a:xfrm>
            <a:off x="1187465" y="10631595"/>
            <a:ext cx="8672587" cy="16481103"/>
          </a:xfrm>
          <a:prstGeom prst="rect">
            <a:avLst/>
          </a:prstGeom>
        </p:spPr>
        <p:txBody>
          <a:bodyPr/>
          <a:lstStyle/>
          <a:p>
            <a:pPr lvl="0"/>
            <a:r>
              <a:rPr lang="en-US" noProof="0"/>
              <a:t>Click to edit Master text styles</a:t>
            </a:r>
          </a:p>
        </p:txBody>
      </p:sp>
      <p:sp>
        <p:nvSpPr>
          <p:cNvPr id="8" name="Textplatzhalter 7">
            <a:extLst>
              <a:ext uri="{FF2B5EF4-FFF2-40B4-BE49-F238E27FC236}">
                <a16:creationId xmlns:a16="http://schemas.microsoft.com/office/drawing/2014/main" id="{E2D2D81B-2964-4DEB-9973-66C95A1B0002}"/>
              </a:ext>
            </a:extLst>
          </p:cNvPr>
          <p:cNvSpPr>
            <a:spLocks noGrp="1"/>
          </p:cNvSpPr>
          <p:nvPr>
            <p:ph type="body" sz="quarter" idx="19"/>
          </p:nvPr>
        </p:nvSpPr>
        <p:spPr>
          <a:xfrm>
            <a:off x="10757951" y="10631596"/>
            <a:ext cx="8672587" cy="16348659"/>
          </a:xfrm>
          <a:prstGeom prst="rect">
            <a:avLst/>
          </a:prstGeom>
        </p:spPr>
        <p:txBody>
          <a:bodyPr/>
          <a:lstStyle/>
          <a:p>
            <a:pPr lvl="0"/>
            <a:r>
              <a:rPr lang="en-US" noProof="0"/>
              <a:t>Click to edit Master text styles</a:t>
            </a:r>
          </a:p>
        </p:txBody>
      </p:sp>
    </p:spTree>
    <p:extLst>
      <p:ext uri="{BB962C8B-B14F-4D97-AF65-F5344CB8AC3E}">
        <p14:creationId xmlns:p14="http://schemas.microsoft.com/office/powerpoint/2010/main" val="404584853"/>
      </p:ext>
    </p:extLst>
  </p:cSld>
  <p:clrMapOvr>
    <a:masterClrMapping/>
  </p:clrMapOvr>
  <p:extLst>
    <p:ext uri="{DCECCB84-F9BA-43D5-87BE-67443E8EF086}">
      <p15:sldGuideLst xmlns:p15="http://schemas.microsoft.com/office/powerpoint/2012/main">
        <p15:guide id="1" pos="6213" userDrawn="1">
          <p15:clr>
            <a:srgbClr val="FBAE40"/>
          </p15:clr>
        </p15:guide>
        <p15:guide id="2" pos="6777" userDrawn="1">
          <p15:clr>
            <a:srgbClr val="FBAE40"/>
          </p15:clr>
        </p15:guide>
        <p15:guide id="3" pos="12240" userDrawn="1">
          <p15:clr>
            <a:srgbClr val="FBAE40"/>
          </p15:clr>
        </p15:guide>
        <p15:guide id="4" pos="1285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unt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530905828"/>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30275213" cy="42803763"/>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2" y="34850035"/>
            <a:ext cx="14692150" cy="2504184"/>
          </a:xfrm>
          <a:prstGeom prst="rect">
            <a:avLst/>
          </a:prstGeom>
          <a:gradFill flip="none" rotWithShape="1">
            <a:gsLst>
              <a:gs pos="34000">
                <a:srgbClr val="1D7790">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err="1"/>
              <a:t>Subline</a:t>
            </a:r>
            <a:r>
              <a:rPr lang="de-DE" dirty="0"/>
              <a:t>/Referent/Datum</a:t>
            </a:r>
          </a:p>
          <a:p>
            <a:pPr lvl="1"/>
            <a:r>
              <a:rPr lang="de-DE" dirty="0"/>
              <a:t>—</a:t>
            </a:r>
          </a:p>
          <a:p>
            <a:pPr lvl="2"/>
            <a:r>
              <a:rPr lang="de-DE" dirty="0"/>
              <a:t>Headline groß, Frutiger LT </a:t>
            </a:r>
            <a:r>
              <a:rPr lang="de-DE" dirty="0" err="1"/>
              <a:t>Com</a:t>
            </a:r>
            <a:r>
              <a:rPr lang="de-DE" dirty="0"/>
              <a:t> Light, 32 </a:t>
            </a:r>
            <a:r>
              <a:rPr lang="de-DE" dirty="0" err="1"/>
              <a:t>pt</a:t>
            </a:r>
            <a:endParaRPr lang="de-DE" dirty="0"/>
          </a:p>
          <a:p>
            <a:pPr lvl="3"/>
            <a:r>
              <a:rPr lang="de-DE" dirty="0"/>
              <a:t>Referenten</a:t>
            </a:r>
          </a:p>
        </p:txBody>
      </p:sp>
      <p:sp>
        <p:nvSpPr>
          <p:cNvPr id="4" name="Foliennummernplatzhalter 3">
            <a:extLst>
              <a:ext uri="{FF2B5EF4-FFF2-40B4-BE49-F238E27FC236}">
                <a16:creationId xmlns:a16="http://schemas.microsoft.com/office/drawing/2014/main" id="{5C9F131B-2B68-425B-8FFF-8D359E0D5DD5}"/>
              </a:ext>
            </a:extLst>
          </p:cNvPr>
          <p:cNvSpPr>
            <a:spLocks noGrp="1"/>
          </p:cNvSpPr>
          <p:nvPr>
            <p:ph type="sldNum" sz="quarter" idx="14"/>
          </p:nvPr>
        </p:nvSpPr>
        <p:spPr>
          <a:xfrm>
            <a:off x="1190510" y="4386067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Tree>
    <p:extLst>
      <p:ext uri="{BB962C8B-B14F-4D97-AF65-F5344CB8AC3E}">
        <p14:creationId xmlns:p14="http://schemas.microsoft.com/office/powerpoint/2010/main" val="21745236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nhalt – 1 Spalte | kleine Schrift">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3EB3F1D-68CC-4D42-88C6-FD851995773D}"/>
              </a:ext>
            </a:extLst>
          </p:cNvPr>
          <p:cNvGraphicFramePr>
            <a:graphicFrameLocks noChangeAspect="1"/>
          </p:cNvGraphicFramePr>
          <p:nvPr userDrawn="1">
            <p:custDataLst>
              <p:tags r:id="rId1"/>
            </p:custDataLst>
            <p:extLst>
              <p:ext uri="{D42A27DB-BD31-4B8C-83A1-F6EECF244321}">
                <p14:modId xmlns:p14="http://schemas.microsoft.com/office/powerpoint/2010/main" val="4211608208"/>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1" name="Objekt 10" hidden="1">
                        <a:extLst>
                          <a:ext uri="{FF2B5EF4-FFF2-40B4-BE49-F238E27FC236}">
                            <a16:creationId xmlns:a16="http://schemas.microsoft.com/office/drawing/2014/main" id="{73EB3F1D-68CC-4D42-88C6-FD851995773D}"/>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p>
        </p:txBody>
      </p:sp>
      <p:sp>
        <p:nvSpPr>
          <p:cNvPr id="9" name="Foliennummernplatzhalter 8">
            <a:extLst>
              <a:ext uri="{FF2B5EF4-FFF2-40B4-BE49-F238E27FC236}">
                <a16:creationId xmlns:a16="http://schemas.microsoft.com/office/drawing/2014/main" id="{C680CF9D-E06C-44A3-9743-D9D200F41CBE}"/>
              </a:ext>
            </a:extLst>
          </p:cNvPr>
          <p:cNvSpPr>
            <a:spLocks noGrp="1"/>
          </p:cNvSpPr>
          <p:nvPr>
            <p:ph type="sldNum" sz="quarter" idx="12"/>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5" name="Textplatzhalter 4">
            <a:extLst>
              <a:ext uri="{FF2B5EF4-FFF2-40B4-BE49-F238E27FC236}">
                <a16:creationId xmlns:a16="http://schemas.microsoft.com/office/drawing/2014/main" id="{08A281D1-4D07-42EA-89AA-EA4C03EDB004}"/>
              </a:ext>
            </a:extLst>
          </p:cNvPr>
          <p:cNvSpPr>
            <a:spLocks noGrp="1"/>
          </p:cNvSpPr>
          <p:nvPr>
            <p:ph type="body" sz="quarter" idx="13" hasCustomPrompt="1"/>
          </p:nvPr>
        </p:nvSpPr>
        <p:spPr>
          <a:xfrm>
            <a:off x="1190510" y="4857843"/>
            <a:ext cx="27894194" cy="1990600"/>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
        <p:nvSpPr>
          <p:cNvPr id="10" name="Textplatzhalter 9">
            <a:extLst>
              <a:ext uri="{FF2B5EF4-FFF2-40B4-BE49-F238E27FC236}">
                <a16:creationId xmlns:a16="http://schemas.microsoft.com/office/drawing/2014/main" id="{85573968-5EC4-45D8-B356-9D2C25D2EC6A}"/>
              </a:ext>
            </a:extLst>
          </p:cNvPr>
          <p:cNvSpPr>
            <a:spLocks noGrp="1"/>
          </p:cNvSpPr>
          <p:nvPr>
            <p:ph type="body" sz="quarter" idx="14"/>
          </p:nvPr>
        </p:nvSpPr>
        <p:spPr>
          <a:xfrm>
            <a:off x="1187465" y="10631595"/>
            <a:ext cx="27894194" cy="16481103"/>
          </a:xfrm>
          <a:prstGeom prst="rect">
            <a:avLst/>
          </a:prstGeom>
        </p:spPr>
        <p:txBody>
          <a:bodyPr/>
          <a:lstStyle>
            <a:lvl5pPr>
              <a:defRPr/>
            </a:lvl5pPr>
          </a:lstStyle>
          <a:p>
            <a:pPr lvl="0"/>
            <a:r>
              <a:rPr lang="en-US" noProof="0"/>
              <a:t>Click to edit Master text styles</a:t>
            </a:r>
          </a:p>
        </p:txBody>
      </p:sp>
    </p:spTree>
    <p:extLst>
      <p:ext uri="{BB962C8B-B14F-4D97-AF65-F5344CB8AC3E}">
        <p14:creationId xmlns:p14="http://schemas.microsoft.com/office/powerpoint/2010/main" val="4283814088"/>
      </p:ext>
    </p:extLst>
  </p:cSld>
  <p:clrMapOvr>
    <a:masterClrMapping/>
  </p:clrMapOvr>
  <p:extLst>
    <p:ext uri="{DCECCB84-F9BA-43D5-87BE-67443E8EF086}">
      <p15:sldGuideLst xmlns:p15="http://schemas.microsoft.com/office/powerpoint/2012/main"/>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nhalt – 1 Spalte | große Schrift">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73EB3F1D-68CC-4D42-88C6-FD851995773D}"/>
              </a:ext>
            </a:extLst>
          </p:cNvPr>
          <p:cNvGraphicFramePr>
            <a:graphicFrameLocks noChangeAspect="1"/>
          </p:cNvGraphicFramePr>
          <p:nvPr userDrawn="1">
            <p:custDataLst>
              <p:tags r:id="rId1"/>
            </p:custDataLst>
            <p:extLst>
              <p:ext uri="{D42A27DB-BD31-4B8C-83A1-F6EECF244321}">
                <p14:modId xmlns:p14="http://schemas.microsoft.com/office/powerpoint/2010/main" val="2299292403"/>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1" name="Objekt 10" hidden="1">
                        <a:extLst>
                          <a:ext uri="{FF2B5EF4-FFF2-40B4-BE49-F238E27FC236}">
                            <a16:creationId xmlns:a16="http://schemas.microsoft.com/office/drawing/2014/main" id="{73EB3F1D-68CC-4D42-88C6-FD851995773D}"/>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p>
        </p:txBody>
      </p:sp>
      <p:sp>
        <p:nvSpPr>
          <p:cNvPr id="9" name="Foliennummernplatzhalter 8">
            <a:extLst>
              <a:ext uri="{FF2B5EF4-FFF2-40B4-BE49-F238E27FC236}">
                <a16:creationId xmlns:a16="http://schemas.microsoft.com/office/drawing/2014/main" id="{C680CF9D-E06C-44A3-9743-D9D200F41CBE}"/>
              </a:ext>
            </a:extLst>
          </p:cNvPr>
          <p:cNvSpPr>
            <a:spLocks noGrp="1"/>
          </p:cNvSpPr>
          <p:nvPr>
            <p:ph type="sldNum" sz="quarter" idx="12"/>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5" name="Textplatzhalter 4">
            <a:extLst>
              <a:ext uri="{FF2B5EF4-FFF2-40B4-BE49-F238E27FC236}">
                <a16:creationId xmlns:a16="http://schemas.microsoft.com/office/drawing/2014/main" id="{08A281D1-4D07-42EA-89AA-EA4C03EDB004}"/>
              </a:ext>
            </a:extLst>
          </p:cNvPr>
          <p:cNvSpPr>
            <a:spLocks noGrp="1"/>
          </p:cNvSpPr>
          <p:nvPr>
            <p:ph type="body" sz="quarter" idx="13" hasCustomPrompt="1"/>
          </p:nvPr>
        </p:nvSpPr>
        <p:spPr>
          <a:xfrm>
            <a:off x="1190510" y="4857843"/>
            <a:ext cx="27894194" cy="1990600"/>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
        <p:nvSpPr>
          <p:cNvPr id="10" name="Textplatzhalter 9">
            <a:extLst>
              <a:ext uri="{FF2B5EF4-FFF2-40B4-BE49-F238E27FC236}">
                <a16:creationId xmlns:a16="http://schemas.microsoft.com/office/drawing/2014/main" id="{85573968-5EC4-45D8-B356-9D2C25D2EC6A}"/>
              </a:ext>
            </a:extLst>
          </p:cNvPr>
          <p:cNvSpPr>
            <a:spLocks noGrp="1"/>
          </p:cNvSpPr>
          <p:nvPr>
            <p:ph type="body" sz="quarter" idx="14"/>
          </p:nvPr>
        </p:nvSpPr>
        <p:spPr>
          <a:xfrm>
            <a:off x="1187465" y="10631586"/>
            <a:ext cx="27894194" cy="18851094"/>
          </a:xfrm>
          <a:prstGeom prst="rect">
            <a:avLst/>
          </a:prstGeom>
        </p:spPr>
        <p:txBody>
          <a:bodyPr>
            <a:noAutofit/>
          </a:bodyPr>
          <a:lstStyle>
            <a:lvl1pPr>
              <a:spcAft>
                <a:spcPts val="2200"/>
              </a:spcAft>
              <a:defRPr sz="1800"/>
            </a:lvl1pPr>
            <a:lvl2pPr>
              <a:spcAft>
                <a:spcPts val="2200"/>
              </a:spcAft>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p:txBody>
      </p:sp>
    </p:spTree>
    <p:extLst>
      <p:ext uri="{BB962C8B-B14F-4D97-AF65-F5344CB8AC3E}">
        <p14:creationId xmlns:p14="http://schemas.microsoft.com/office/powerpoint/2010/main" val="4116013670"/>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nhalt – 2 Spalten | kleine Schrift">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DC8D38B-C18B-45D1-977E-43D6AADFE724}"/>
              </a:ext>
            </a:extLst>
          </p:cNvPr>
          <p:cNvGraphicFramePr>
            <a:graphicFrameLocks noChangeAspect="1"/>
          </p:cNvGraphicFramePr>
          <p:nvPr userDrawn="1">
            <p:custDataLst>
              <p:tags r:id="rId1"/>
            </p:custDataLst>
            <p:extLst>
              <p:ext uri="{D42A27DB-BD31-4B8C-83A1-F6EECF244321}">
                <p14:modId xmlns:p14="http://schemas.microsoft.com/office/powerpoint/2010/main" val="2491888339"/>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9" name="Objekt 8" hidden="1">
                        <a:extLst>
                          <a:ext uri="{FF2B5EF4-FFF2-40B4-BE49-F238E27FC236}">
                            <a16:creationId xmlns:a16="http://schemas.microsoft.com/office/drawing/2014/main" id="{3DC8D38B-C18B-45D1-977E-43D6AADFE724}"/>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4548836"/>
            <a:ext cx="27894194" cy="2388803"/>
          </a:xfrm>
          <a:prstGeom prst="rect">
            <a:avLst/>
          </a:prstGeom>
        </p:spPr>
        <p:txBody>
          <a:bodyPr vert="horz"/>
          <a:lstStyle/>
          <a:p>
            <a:r>
              <a:rPr lang="en-US"/>
              <a:t>Click to edit Master title style</a:t>
            </a:r>
            <a:endParaRPr lang="en-US" dirty="0"/>
          </a:p>
        </p:txBody>
      </p:sp>
      <p:sp>
        <p:nvSpPr>
          <p:cNvPr id="7" name="Textplatzhalter 6">
            <a:extLst>
              <a:ext uri="{FF2B5EF4-FFF2-40B4-BE49-F238E27FC236}">
                <a16:creationId xmlns:a16="http://schemas.microsoft.com/office/drawing/2014/main" id="{B6B3DBCD-172B-459C-8C97-521B9602874E}"/>
              </a:ext>
            </a:extLst>
          </p:cNvPr>
          <p:cNvSpPr>
            <a:spLocks noGrp="1"/>
          </p:cNvSpPr>
          <p:nvPr>
            <p:ph type="body" sz="quarter" idx="13"/>
          </p:nvPr>
        </p:nvSpPr>
        <p:spPr>
          <a:xfrm>
            <a:off x="1190510" y="10611779"/>
            <a:ext cx="13501642" cy="16481103"/>
          </a:xfrm>
          <a:prstGeom prst="rect">
            <a:avLst/>
          </a:prstGeom>
        </p:spPr>
        <p:txBody>
          <a:bodyPr numCol="1" spcCol="360000"/>
          <a:lstStyle>
            <a:lvl5pPr>
              <a:defRPr/>
            </a:lvl5pPr>
            <a:lvl8pPr>
              <a:buAutoNum type="arabicPeriod"/>
              <a:defRPr/>
            </a:lvl8pPr>
          </a:lstStyle>
          <a:p>
            <a:pPr lvl="0"/>
            <a:r>
              <a:rPr lang="en-US"/>
              <a:t>Click to edit Master text styles</a:t>
            </a:r>
          </a:p>
        </p:txBody>
      </p:sp>
      <p:sp>
        <p:nvSpPr>
          <p:cNvPr id="11" name="Foliennummernplatzhalter 10">
            <a:extLst>
              <a:ext uri="{FF2B5EF4-FFF2-40B4-BE49-F238E27FC236}">
                <a16:creationId xmlns:a16="http://schemas.microsoft.com/office/drawing/2014/main" id="{2C7C1689-11E8-41AB-9458-DE44740E236D}"/>
              </a:ext>
            </a:extLst>
          </p:cNvPr>
          <p:cNvSpPr>
            <a:spLocks noGrp="1"/>
          </p:cNvSpPr>
          <p:nvPr>
            <p:ph type="sldNum" sz="quarter" idx="16"/>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5" name="Textplatzhalter 4">
            <a:extLst>
              <a:ext uri="{FF2B5EF4-FFF2-40B4-BE49-F238E27FC236}">
                <a16:creationId xmlns:a16="http://schemas.microsoft.com/office/drawing/2014/main" id="{039AB49C-1F4E-4EF1-AAF8-5D9B08CE018B}"/>
              </a:ext>
            </a:extLst>
          </p:cNvPr>
          <p:cNvSpPr>
            <a:spLocks noGrp="1"/>
          </p:cNvSpPr>
          <p:nvPr>
            <p:ph type="body" sz="quarter" idx="17" hasCustomPrompt="1"/>
          </p:nvPr>
        </p:nvSpPr>
        <p:spPr>
          <a:xfrm>
            <a:off x="1190510" y="2606426"/>
            <a:ext cx="27894194" cy="1990600"/>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
        <p:nvSpPr>
          <p:cNvPr id="13" name="Textplatzhalter 12">
            <a:extLst>
              <a:ext uri="{FF2B5EF4-FFF2-40B4-BE49-F238E27FC236}">
                <a16:creationId xmlns:a16="http://schemas.microsoft.com/office/drawing/2014/main" id="{02979DCD-35B3-46F6-8E1A-F75179508D31}"/>
              </a:ext>
            </a:extLst>
          </p:cNvPr>
          <p:cNvSpPr>
            <a:spLocks noGrp="1"/>
          </p:cNvSpPr>
          <p:nvPr>
            <p:ph type="body" sz="quarter" idx="18"/>
          </p:nvPr>
        </p:nvSpPr>
        <p:spPr>
          <a:xfrm>
            <a:off x="15583067" y="10611779"/>
            <a:ext cx="13501640" cy="16481103"/>
          </a:xfrm>
          <a:prstGeom prst="rect">
            <a:avLst/>
          </a:prstGeom>
        </p:spPr>
        <p:txBody>
          <a:bodyPr numCol="1"/>
          <a:lstStyle/>
          <a:p>
            <a:pPr lvl="0"/>
            <a:r>
              <a:rPr lang="en-US"/>
              <a:t>Click to edit Master text styles</a:t>
            </a:r>
          </a:p>
        </p:txBody>
      </p:sp>
    </p:spTree>
    <p:extLst>
      <p:ext uri="{BB962C8B-B14F-4D97-AF65-F5344CB8AC3E}">
        <p14:creationId xmlns:p14="http://schemas.microsoft.com/office/powerpoint/2010/main" val="3503339127"/>
      </p:ext>
    </p:extLst>
  </p:cSld>
  <p:clrMapOvr>
    <a:masterClrMapping/>
  </p:clrMapOvr>
  <p:extLst>
    <p:ext uri="{DCECCB84-F9BA-43D5-87BE-67443E8EF086}">
      <p15:sldGuideLst xmlns:p15="http://schemas.microsoft.com/office/powerpoint/2012/main">
        <p15:guide id="1" pos="9816" userDrawn="1">
          <p15:clr>
            <a:srgbClr val="FBAE40"/>
          </p15:clr>
        </p15:guide>
        <p15:guide id="2" pos="9255"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Inhalt-Leer 2">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DC8D38B-C18B-45D1-977E-43D6AADFE724}"/>
              </a:ext>
            </a:extLst>
          </p:cNvPr>
          <p:cNvGraphicFramePr>
            <a:graphicFrameLocks noChangeAspect="1"/>
          </p:cNvGraphicFramePr>
          <p:nvPr userDrawn="1">
            <p:custDataLst>
              <p:tags r:id="rId1"/>
            </p:custDataLst>
            <p:extLst>
              <p:ext uri="{D42A27DB-BD31-4B8C-83A1-F6EECF244321}">
                <p14:modId xmlns:p14="http://schemas.microsoft.com/office/powerpoint/2010/main" val="2023462073"/>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9" name="Objekt 8" hidden="1">
                        <a:extLst>
                          <a:ext uri="{FF2B5EF4-FFF2-40B4-BE49-F238E27FC236}">
                            <a16:creationId xmlns:a16="http://schemas.microsoft.com/office/drawing/2014/main" id="{3DC8D38B-C18B-45D1-977E-43D6AADFE724}"/>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4548836"/>
            <a:ext cx="27894194" cy="2388803"/>
          </a:xfrm>
          <a:prstGeom prst="rect">
            <a:avLst/>
          </a:prstGeom>
        </p:spPr>
        <p:txBody>
          <a:bodyPr vert="horz"/>
          <a:lstStyle/>
          <a:p>
            <a:r>
              <a:rPr lang="en-US"/>
              <a:t>Click to edit Master title style</a:t>
            </a:r>
            <a:endParaRPr lang="en-US" dirty="0"/>
          </a:p>
        </p:txBody>
      </p:sp>
      <p:sp>
        <p:nvSpPr>
          <p:cNvPr id="11" name="Foliennummernplatzhalter 10">
            <a:extLst>
              <a:ext uri="{FF2B5EF4-FFF2-40B4-BE49-F238E27FC236}">
                <a16:creationId xmlns:a16="http://schemas.microsoft.com/office/drawing/2014/main" id="{2C7C1689-11E8-41AB-9458-DE44740E236D}"/>
              </a:ext>
            </a:extLst>
          </p:cNvPr>
          <p:cNvSpPr>
            <a:spLocks noGrp="1"/>
          </p:cNvSpPr>
          <p:nvPr>
            <p:ph type="sldNum" sz="quarter" idx="16"/>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5" name="Textplatzhalter 4">
            <a:extLst>
              <a:ext uri="{FF2B5EF4-FFF2-40B4-BE49-F238E27FC236}">
                <a16:creationId xmlns:a16="http://schemas.microsoft.com/office/drawing/2014/main" id="{039AB49C-1F4E-4EF1-AAF8-5D9B08CE018B}"/>
              </a:ext>
            </a:extLst>
          </p:cNvPr>
          <p:cNvSpPr>
            <a:spLocks noGrp="1"/>
          </p:cNvSpPr>
          <p:nvPr>
            <p:ph type="body" sz="quarter" idx="17" hasCustomPrompt="1"/>
          </p:nvPr>
        </p:nvSpPr>
        <p:spPr>
          <a:xfrm>
            <a:off x="1190510" y="2606426"/>
            <a:ext cx="27894194" cy="1990600"/>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Tree>
    <p:extLst>
      <p:ext uri="{BB962C8B-B14F-4D97-AF65-F5344CB8AC3E}">
        <p14:creationId xmlns:p14="http://schemas.microsoft.com/office/powerpoint/2010/main" val="3729540470"/>
      </p:ext>
    </p:extLst>
  </p:cSld>
  <p:clrMapOvr>
    <a:masterClrMapping/>
  </p:clrMapOvr>
  <p:extLst>
    <p:ext uri="{DCECCB84-F9BA-43D5-87BE-67443E8EF086}">
      <p15:sldGuideLst xmlns:p15="http://schemas.microsoft.com/office/powerpoint/2012/main">
        <p15:guide id="1" pos="9816" userDrawn="1">
          <p15:clr>
            <a:srgbClr val="FBAE40"/>
          </p15:clr>
        </p15:guide>
        <p15:guide id="2" pos="9255"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halt – 2 Spalten | große Schrift">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2174C6A4-3B89-4478-A08C-B54D082B3842}"/>
              </a:ext>
            </a:extLst>
          </p:cNvPr>
          <p:cNvGraphicFramePr>
            <a:graphicFrameLocks noChangeAspect="1"/>
          </p:cNvGraphicFramePr>
          <p:nvPr userDrawn="1">
            <p:custDataLst>
              <p:tags r:id="rId1"/>
            </p:custDataLst>
            <p:extLst>
              <p:ext uri="{D42A27DB-BD31-4B8C-83A1-F6EECF244321}">
                <p14:modId xmlns:p14="http://schemas.microsoft.com/office/powerpoint/2010/main" val="3387443826"/>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8" name="Objekt 7" hidden="1">
                        <a:extLst>
                          <a:ext uri="{FF2B5EF4-FFF2-40B4-BE49-F238E27FC236}">
                            <a16:creationId xmlns:a16="http://schemas.microsoft.com/office/drawing/2014/main" id="{2174C6A4-3B89-4478-A08C-B54D082B3842}"/>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4548836"/>
            <a:ext cx="27894194" cy="2388803"/>
          </a:xfrm>
          <a:prstGeom prst="rect">
            <a:avLst/>
          </a:prstGeom>
        </p:spPr>
        <p:txBody>
          <a:bodyPr vert="horz"/>
          <a:lstStyle/>
          <a:p>
            <a:r>
              <a:rPr lang="en-US"/>
              <a:t>Click to edit Master title style</a:t>
            </a:r>
            <a:endParaRPr lang="en-US" dirty="0"/>
          </a:p>
        </p:txBody>
      </p:sp>
      <p:sp>
        <p:nvSpPr>
          <p:cNvPr id="7" name="Textplatzhalter 6">
            <a:extLst>
              <a:ext uri="{FF2B5EF4-FFF2-40B4-BE49-F238E27FC236}">
                <a16:creationId xmlns:a16="http://schemas.microsoft.com/office/drawing/2014/main" id="{B6B3DBCD-172B-459C-8C97-521B9602874E}"/>
              </a:ext>
            </a:extLst>
          </p:cNvPr>
          <p:cNvSpPr>
            <a:spLocks noGrp="1"/>
          </p:cNvSpPr>
          <p:nvPr>
            <p:ph type="body" sz="quarter" idx="13"/>
          </p:nvPr>
        </p:nvSpPr>
        <p:spPr>
          <a:xfrm>
            <a:off x="1190510" y="10611769"/>
            <a:ext cx="13501642" cy="19256101"/>
          </a:xfrm>
          <a:prstGeom prst="rect">
            <a:avLst/>
          </a:prstGeom>
        </p:spPr>
        <p:txBody>
          <a:bodyPr numCol="1" spcCol="360000"/>
          <a:lstStyle>
            <a:lvl1pPr>
              <a:lnSpc>
                <a:spcPct val="110000"/>
              </a:lnSpc>
              <a:spcAft>
                <a:spcPts val="2200"/>
              </a:spcAft>
              <a:defRPr sz="1800"/>
            </a:lvl1pPr>
            <a:lvl2pPr>
              <a:lnSpc>
                <a:spcPct val="110000"/>
              </a:lnSpc>
              <a:spcAft>
                <a:spcPts val="2200"/>
              </a:spcAft>
              <a:defRPr sz="1600"/>
            </a:lvl2pPr>
            <a:lvl3pPr>
              <a:lnSpc>
                <a:spcPct val="110000"/>
              </a:lnSpc>
              <a:defRPr sz="1600"/>
            </a:lvl3pPr>
            <a:lvl4pPr>
              <a:lnSpc>
                <a:spcPct val="110000"/>
              </a:lnSpc>
              <a:defRPr sz="1600"/>
            </a:lvl4pPr>
            <a:lvl5pPr>
              <a:lnSpc>
                <a:spcPct val="110000"/>
              </a:lnSpc>
              <a:defRPr sz="1600"/>
            </a:lvl5pPr>
            <a:lvl6pPr>
              <a:lnSpc>
                <a:spcPct val="110000"/>
              </a:lnSpc>
              <a:defRPr sz="1600"/>
            </a:lvl6pPr>
            <a:lvl7pPr>
              <a:lnSpc>
                <a:spcPct val="110000"/>
              </a:lnSpc>
              <a:defRPr sz="1600"/>
            </a:lvl7pPr>
            <a:lvl8pPr>
              <a:lnSpc>
                <a:spcPct val="110000"/>
              </a:lnSpc>
              <a:buAutoNum type="arabicPeriod"/>
              <a:defRPr sz="1600"/>
            </a:lvl8pPr>
            <a:lvl9pPr>
              <a:lnSpc>
                <a:spcPct val="110000"/>
              </a:lnSpc>
              <a:defRPr sz="1600"/>
            </a:lvl9pPr>
          </a:lstStyle>
          <a:p>
            <a:pPr lvl="0"/>
            <a:r>
              <a:rPr lang="en-US"/>
              <a:t>Click to edit Master text styles</a:t>
            </a:r>
          </a:p>
        </p:txBody>
      </p:sp>
      <p:sp>
        <p:nvSpPr>
          <p:cNvPr id="11" name="Foliennummernplatzhalter 10">
            <a:extLst>
              <a:ext uri="{FF2B5EF4-FFF2-40B4-BE49-F238E27FC236}">
                <a16:creationId xmlns:a16="http://schemas.microsoft.com/office/drawing/2014/main" id="{138D657B-7546-4822-9986-D77847487095}"/>
              </a:ext>
            </a:extLst>
          </p:cNvPr>
          <p:cNvSpPr>
            <a:spLocks noGrp="1"/>
          </p:cNvSpPr>
          <p:nvPr>
            <p:ph type="sldNum" sz="quarter" idx="16"/>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4" name="Textplatzhalter 3">
            <a:extLst>
              <a:ext uri="{FF2B5EF4-FFF2-40B4-BE49-F238E27FC236}">
                <a16:creationId xmlns:a16="http://schemas.microsoft.com/office/drawing/2014/main" id="{89B913C0-DAEC-4E03-BE28-C93BE7F200CF}"/>
              </a:ext>
            </a:extLst>
          </p:cNvPr>
          <p:cNvSpPr>
            <a:spLocks noGrp="1"/>
          </p:cNvSpPr>
          <p:nvPr>
            <p:ph type="body" sz="quarter" idx="17" hasCustomPrompt="1"/>
          </p:nvPr>
        </p:nvSpPr>
        <p:spPr>
          <a:xfrm>
            <a:off x="1190510" y="2606426"/>
            <a:ext cx="27894194" cy="1990600"/>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
        <p:nvSpPr>
          <p:cNvPr id="6" name="Textplatzhalter 5">
            <a:extLst>
              <a:ext uri="{FF2B5EF4-FFF2-40B4-BE49-F238E27FC236}">
                <a16:creationId xmlns:a16="http://schemas.microsoft.com/office/drawing/2014/main" id="{ADDDE3BD-D7C5-4F7F-8E5F-2F194BD44FB4}"/>
              </a:ext>
            </a:extLst>
          </p:cNvPr>
          <p:cNvSpPr>
            <a:spLocks noGrp="1"/>
          </p:cNvSpPr>
          <p:nvPr>
            <p:ph type="body" sz="quarter" idx="18"/>
          </p:nvPr>
        </p:nvSpPr>
        <p:spPr>
          <a:xfrm>
            <a:off x="15583063" y="10611770"/>
            <a:ext cx="13698744" cy="18851094"/>
          </a:xfrm>
          <a:prstGeom prst="rect">
            <a:avLst/>
          </a:prstGeom>
        </p:spPr>
        <p:txBody>
          <a:bodyPr numCol="1"/>
          <a:lstStyle>
            <a:lvl1pPr>
              <a:lnSpc>
                <a:spcPct val="110000"/>
              </a:lnSpc>
              <a:spcAft>
                <a:spcPts val="2200"/>
              </a:spcAft>
              <a:defRPr sz="1800"/>
            </a:lvl1pPr>
            <a:lvl2pPr>
              <a:lnSpc>
                <a:spcPct val="110000"/>
              </a:lnSpc>
              <a:spcAft>
                <a:spcPts val="2200"/>
              </a:spcAft>
              <a:defRPr sz="1600"/>
            </a:lvl2pPr>
            <a:lvl3pPr>
              <a:lnSpc>
                <a:spcPct val="110000"/>
              </a:lnSpc>
              <a:defRPr sz="1600"/>
            </a:lvl3pPr>
            <a:lvl4pPr>
              <a:lnSpc>
                <a:spcPct val="110000"/>
              </a:lnSpc>
              <a:defRPr sz="1600"/>
            </a:lvl4pPr>
            <a:lvl5pPr>
              <a:lnSpc>
                <a:spcPct val="110000"/>
              </a:lnSpc>
              <a:defRPr sz="1600"/>
            </a:lvl5pPr>
            <a:lvl6pPr>
              <a:lnSpc>
                <a:spcPct val="110000"/>
              </a:lnSpc>
              <a:defRPr sz="1600"/>
            </a:lvl6pPr>
            <a:lvl7pPr>
              <a:lnSpc>
                <a:spcPct val="110000"/>
              </a:lnSpc>
              <a:defRPr sz="1600"/>
            </a:lvl7pPr>
            <a:lvl8pPr>
              <a:lnSpc>
                <a:spcPct val="110000"/>
              </a:lnSpc>
              <a:defRPr sz="1600"/>
            </a:lvl8pPr>
            <a:lvl9pPr>
              <a:lnSpc>
                <a:spcPct val="110000"/>
              </a:lnSpc>
              <a:defRPr sz="1600"/>
            </a:lvl9pPr>
          </a:lstStyle>
          <a:p>
            <a:pPr lvl="0"/>
            <a:r>
              <a:rPr lang="en-US"/>
              <a:t>Click to edit Master text styles</a:t>
            </a:r>
          </a:p>
        </p:txBody>
      </p:sp>
    </p:spTree>
    <p:extLst>
      <p:ext uri="{BB962C8B-B14F-4D97-AF65-F5344CB8AC3E}">
        <p14:creationId xmlns:p14="http://schemas.microsoft.com/office/powerpoint/2010/main" val="339527545"/>
      </p:ext>
    </p:extLst>
  </p:cSld>
  <p:clrMapOvr>
    <a:masterClrMapping/>
  </p:clrMapOvr>
  <p:extLst>
    <p:ext uri="{DCECCB84-F9BA-43D5-87BE-67443E8EF086}">
      <p15:sldGuideLst xmlns:p15="http://schemas.microsoft.com/office/powerpoint/2012/main">
        <p15:guide id="1" pos="9816" userDrawn="1">
          <p15:clr>
            <a:srgbClr val="FBAE40"/>
          </p15:clr>
        </p15:guide>
        <p15:guide id="2" pos="9255"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halt – 2 Spalten mit Infokasten">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DC8D38B-C18B-45D1-977E-43D6AADFE724}"/>
              </a:ext>
            </a:extLst>
          </p:cNvPr>
          <p:cNvGraphicFramePr>
            <a:graphicFrameLocks noChangeAspect="1"/>
          </p:cNvGraphicFramePr>
          <p:nvPr userDrawn="1">
            <p:custDataLst>
              <p:tags r:id="rId1"/>
            </p:custDataLst>
            <p:extLst>
              <p:ext uri="{D42A27DB-BD31-4B8C-83A1-F6EECF244321}">
                <p14:modId xmlns:p14="http://schemas.microsoft.com/office/powerpoint/2010/main" val="347220980"/>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9" name="Objekt 8" hidden="1">
                        <a:extLst>
                          <a:ext uri="{FF2B5EF4-FFF2-40B4-BE49-F238E27FC236}">
                            <a16:creationId xmlns:a16="http://schemas.microsoft.com/office/drawing/2014/main" id="{3DC8D38B-C18B-45D1-977E-43D6AADFE724}"/>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3E6397C-9FE6-4A0B-87BC-9E26F4233B7D}"/>
              </a:ext>
            </a:extLst>
          </p:cNvPr>
          <p:cNvSpPr>
            <a:spLocks noGrp="1"/>
          </p:cNvSpPr>
          <p:nvPr>
            <p:ph type="title"/>
          </p:nvPr>
        </p:nvSpPr>
        <p:spPr>
          <a:xfrm>
            <a:off x="1190510" y="2469046"/>
            <a:ext cx="27894194" cy="2388803"/>
          </a:xfrm>
          <a:prstGeom prst="rect">
            <a:avLst/>
          </a:prstGeom>
        </p:spPr>
        <p:txBody>
          <a:bodyPr vert="horz"/>
          <a:lstStyle/>
          <a:p>
            <a:r>
              <a:rPr lang="en-US"/>
              <a:t>Click to edit Master title style</a:t>
            </a:r>
          </a:p>
        </p:txBody>
      </p:sp>
      <p:sp>
        <p:nvSpPr>
          <p:cNvPr id="7" name="Textplatzhalter 6">
            <a:extLst>
              <a:ext uri="{FF2B5EF4-FFF2-40B4-BE49-F238E27FC236}">
                <a16:creationId xmlns:a16="http://schemas.microsoft.com/office/drawing/2014/main" id="{B6B3DBCD-172B-459C-8C97-521B9602874E}"/>
              </a:ext>
            </a:extLst>
          </p:cNvPr>
          <p:cNvSpPr>
            <a:spLocks noGrp="1"/>
          </p:cNvSpPr>
          <p:nvPr>
            <p:ph type="body" sz="quarter" idx="13"/>
          </p:nvPr>
        </p:nvSpPr>
        <p:spPr>
          <a:xfrm>
            <a:off x="1" y="10611770"/>
            <a:ext cx="14692152" cy="26742440"/>
          </a:xfrm>
          <a:prstGeom prst="rect">
            <a:avLst/>
          </a:prstGeom>
          <a:gradFill flip="none" rotWithShape="1">
            <a:gsLst>
              <a:gs pos="34000">
                <a:srgbClr val="1E7992">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288000" rIns="288000" bIns="288000" numCol="1" spcCol="360000">
            <a:noAutofit/>
          </a:bodyPr>
          <a:lstStyle>
            <a:lvl1pPr>
              <a:spcAft>
                <a:spcPts val="0"/>
              </a:spcAft>
              <a:defRPr>
                <a:solidFill>
                  <a:schemeClr val="bg1"/>
                </a:solidFill>
              </a:defRPr>
            </a:lvl1pPr>
            <a:lvl2pPr>
              <a:lnSpc>
                <a:spcPts val="1800"/>
              </a:lnSpc>
              <a:spcAft>
                <a:spcPts val="600"/>
              </a:spcAft>
              <a:defRPr sz="2080" b="0">
                <a:solidFill>
                  <a:schemeClr val="bg1"/>
                </a:solidFill>
                <a:latin typeface="Frutiger LT Com 75 Black" panose="020B0A03040504030204" pitchFamily="34" charset="0"/>
              </a:defRPr>
            </a:lvl2pPr>
            <a:lvl3pP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vl6pPr>
              <a:buClr>
                <a:schemeClr val="bg1"/>
              </a:buClr>
              <a:defRPr>
                <a:solidFill>
                  <a:schemeClr val="bg1"/>
                </a:solidFill>
              </a:defRPr>
            </a:lvl6pPr>
            <a:lvl7pPr>
              <a:buClr>
                <a:schemeClr val="bg1"/>
              </a:buClr>
              <a:defRPr>
                <a:solidFill>
                  <a:schemeClr val="bg1"/>
                </a:solidFill>
              </a:defRPr>
            </a:lvl7pPr>
            <a:lvl8pPr>
              <a:buClr>
                <a:schemeClr val="bg1"/>
              </a:buClr>
              <a:buAutoNum type="arabicPeriod"/>
              <a:defRPr>
                <a:solidFill>
                  <a:schemeClr val="bg1"/>
                </a:solidFill>
              </a:defRPr>
            </a:lvl8pPr>
            <a:lvl9pPr>
              <a:buClr>
                <a:schemeClr val="bg1"/>
              </a:buClr>
              <a:defRPr>
                <a:solidFill>
                  <a:schemeClr val="bg1"/>
                </a:solidFill>
              </a:defRPr>
            </a:lvl9pPr>
          </a:lstStyle>
          <a:p>
            <a:pPr lvl="0"/>
            <a:r>
              <a:rPr lang="en-US"/>
              <a:t>Click to edit Master text styles</a:t>
            </a:r>
          </a:p>
        </p:txBody>
      </p:sp>
      <p:sp>
        <p:nvSpPr>
          <p:cNvPr id="11" name="Textplatzhalter 10">
            <a:extLst>
              <a:ext uri="{FF2B5EF4-FFF2-40B4-BE49-F238E27FC236}">
                <a16:creationId xmlns:a16="http://schemas.microsoft.com/office/drawing/2014/main" id="{74F9B75C-F431-4271-A789-357B552F17EE}"/>
              </a:ext>
            </a:extLst>
          </p:cNvPr>
          <p:cNvSpPr>
            <a:spLocks noGrp="1"/>
          </p:cNvSpPr>
          <p:nvPr>
            <p:ph type="body" sz="quarter" idx="14"/>
          </p:nvPr>
        </p:nvSpPr>
        <p:spPr>
          <a:xfrm>
            <a:off x="15583067" y="10611772"/>
            <a:ext cx="13501640" cy="17334332"/>
          </a:xfrm>
          <a:prstGeom prst="rect">
            <a:avLst/>
          </a:prstGeom>
        </p:spPr>
        <p:txBody>
          <a:bodyPr/>
          <a:lstStyle>
            <a:lvl5pPr>
              <a:defRPr/>
            </a:lvl5pPr>
          </a:lstStyle>
          <a:p>
            <a:pPr lvl="0"/>
            <a:r>
              <a:rPr lang="en-US"/>
              <a:t>Click to edit Master text styles</a:t>
            </a:r>
          </a:p>
        </p:txBody>
      </p:sp>
      <p:sp>
        <p:nvSpPr>
          <p:cNvPr id="12" name="Foliennummernplatzhalter 11">
            <a:extLst>
              <a:ext uri="{FF2B5EF4-FFF2-40B4-BE49-F238E27FC236}">
                <a16:creationId xmlns:a16="http://schemas.microsoft.com/office/drawing/2014/main" id="{82CBCEFF-ED55-43F4-840E-11635FF54F1D}"/>
              </a:ext>
            </a:extLst>
          </p:cNvPr>
          <p:cNvSpPr>
            <a:spLocks noGrp="1"/>
          </p:cNvSpPr>
          <p:nvPr>
            <p:ph type="sldNum" sz="quarter" idx="17"/>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
        <p:nvSpPr>
          <p:cNvPr id="4" name="Textplatzhalter 3">
            <a:extLst>
              <a:ext uri="{FF2B5EF4-FFF2-40B4-BE49-F238E27FC236}">
                <a16:creationId xmlns:a16="http://schemas.microsoft.com/office/drawing/2014/main" id="{870EAC44-6B23-48D7-9382-254ECE95C3B7}"/>
              </a:ext>
            </a:extLst>
          </p:cNvPr>
          <p:cNvSpPr>
            <a:spLocks noGrp="1"/>
          </p:cNvSpPr>
          <p:nvPr>
            <p:ph type="body" sz="quarter" idx="18" hasCustomPrompt="1"/>
          </p:nvPr>
        </p:nvSpPr>
        <p:spPr>
          <a:xfrm>
            <a:off x="1190510" y="4857840"/>
            <a:ext cx="27894194" cy="1993003"/>
          </a:xfrm>
          <a:prstGeom prst="rect">
            <a:avLst/>
          </a:prstGeom>
        </p:spPr>
        <p:txBody>
          <a:bodyPr/>
          <a:lstStyle>
            <a:lvl1pPr>
              <a:defRPr sz="2000">
                <a:solidFill>
                  <a:schemeClr val="accent2"/>
                </a:solidFill>
                <a:latin typeface="+mn-lt"/>
              </a:defRPr>
            </a:lvl1pPr>
          </a:lstStyle>
          <a:p>
            <a:pPr lvl="0"/>
            <a:r>
              <a:rPr lang="de-DE" dirty="0" err="1"/>
              <a:t>Subline</a:t>
            </a:r>
            <a:endParaRPr lang="en-US" dirty="0"/>
          </a:p>
        </p:txBody>
      </p:sp>
    </p:spTree>
    <p:extLst>
      <p:ext uri="{BB962C8B-B14F-4D97-AF65-F5344CB8AC3E}">
        <p14:creationId xmlns:p14="http://schemas.microsoft.com/office/powerpoint/2010/main" val="180286515"/>
      </p:ext>
    </p:extLst>
  </p:cSld>
  <p:clrMapOvr>
    <a:masterClrMapping/>
  </p:clrMapOvr>
  <p:extLst>
    <p:ext uri="{DCECCB84-F9BA-43D5-87BE-67443E8EF086}">
      <p15:sldGuideLst xmlns:p15="http://schemas.microsoft.com/office/powerpoint/2012/main">
        <p15:guide id="1" pos="9816" userDrawn="1">
          <p15:clr>
            <a:srgbClr val="FBAE40"/>
          </p15:clr>
        </p15:guide>
        <p15:guide id="2" pos="9255"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Zitat hell">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BAB6549-3007-4962-B8D4-52ECE4823118}"/>
              </a:ext>
            </a:extLst>
          </p:cNvPr>
          <p:cNvGraphicFramePr>
            <a:graphicFrameLocks noChangeAspect="1"/>
          </p:cNvGraphicFramePr>
          <p:nvPr userDrawn="1">
            <p:custDataLst>
              <p:tags r:id="rId1"/>
            </p:custDataLst>
            <p:extLst>
              <p:ext uri="{D42A27DB-BD31-4B8C-83A1-F6EECF244321}">
                <p14:modId xmlns:p14="http://schemas.microsoft.com/office/powerpoint/2010/main" val="3751824010"/>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5BAB6549-3007-4962-B8D4-52ECE4823118}"/>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22" name="Rechteck 21">
            <a:extLst>
              <a:ext uri="{FF2B5EF4-FFF2-40B4-BE49-F238E27FC236}">
                <a16:creationId xmlns:a16="http://schemas.microsoft.com/office/drawing/2014/main" id="{30FDEE22-4D74-4924-86C5-CF41B7A9F583}"/>
              </a:ext>
            </a:extLst>
          </p:cNvPr>
          <p:cNvSpPr/>
          <p:nvPr userDrawn="1"/>
        </p:nvSpPr>
        <p:spPr bwMode="gray">
          <a:xfrm>
            <a:off x="1190510" y="7528616"/>
            <a:ext cx="1176755" cy="546431"/>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79997" indent="-179997" algn="l">
              <a:lnSpc>
                <a:spcPts val="1960"/>
              </a:lnSpc>
              <a:buClr>
                <a:schemeClr val="accent1"/>
              </a:buClr>
              <a:buFont typeface="Wingdings" panose="05000000000000000000" pitchFamily="2" charset="2"/>
              <a:buChar char="§"/>
            </a:pPr>
            <a:endParaRPr lang="en-US" sz="1400" dirty="0">
              <a:solidFill>
                <a:schemeClr val="tx1"/>
              </a:solidFill>
            </a:endParaRPr>
          </a:p>
        </p:txBody>
      </p:sp>
      <p:cxnSp>
        <p:nvCxnSpPr>
          <p:cNvPr id="15" name="Gerader Verbinder 14">
            <a:extLst>
              <a:ext uri="{FF2B5EF4-FFF2-40B4-BE49-F238E27FC236}">
                <a16:creationId xmlns:a16="http://schemas.microsoft.com/office/drawing/2014/main" id="{CABC3893-E6D0-4680-9CDB-B7D76C158179}"/>
              </a:ext>
            </a:extLst>
          </p:cNvPr>
          <p:cNvCxnSpPr/>
          <p:nvPr userDrawn="1"/>
        </p:nvCxnSpPr>
        <p:spPr>
          <a:xfrm>
            <a:off x="0" y="38345038"/>
            <a:ext cx="30275213"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32" name="Textplatzhalter 31">
            <a:extLst>
              <a:ext uri="{FF2B5EF4-FFF2-40B4-BE49-F238E27FC236}">
                <a16:creationId xmlns:a16="http://schemas.microsoft.com/office/drawing/2014/main" id="{19260903-BB55-4E18-8A26-9490D566EEA9}"/>
              </a:ext>
            </a:extLst>
          </p:cNvPr>
          <p:cNvSpPr>
            <a:spLocks noGrp="1"/>
          </p:cNvSpPr>
          <p:nvPr>
            <p:ph type="body" sz="quarter" idx="13" hasCustomPrompt="1"/>
          </p:nvPr>
        </p:nvSpPr>
        <p:spPr>
          <a:xfrm>
            <a:off x="1190510" y="11401760"/>
            <a:ext cx="27894194" cy="7522989"/>
          </a:xfrm>
          <a:prstGeom prst="rect">
            <a:avLst/>
          </a:prstGeom>
        </p:spPr>
        <p:txBody>
          <a:bodyPr/>
          <a:lstStyle>
            <a:lvl1pPr>
              <a:lnSpc>
                <a:spcPct val="110000"/>
              </a:lnSpc>
              <a:spcAft>
                <a:spcPts val="0"/>
              </a:spcAft>
              <a:defRPr sz="4400">
                <a:solidFill>
                  <a:schemeClr val="accent2"/>
                </a:solidFill>
                <a:latin typeface="Frutiger LT Com 65 Bold" panose="020B0803030504020204" pitchFamily="34" charset="0"/>
              </a:defRPr>
            </a:lvl1pPr>
            <a:lvl2pPr algn="r">
              <a:lnSpc>
                <a:spcPct val="110000"/>
              </a:lnSpc>
              <a:spcAft>
                <a:spcPts val="0"/>
              </a:spcAft>
              <a:defRPr sz="1400">
                <a:solidFill>
                  <a:schemeClr val="accent2"/>
                </a:solidFill>
                <a:latin typeface="+mj-lt"/>
              </a:defRPr>
            </a:lvl2pPr>
            <a:lvl3pPr algn="r">
              <a:lnSpc>
                <a:spcPct val="110000"/>
              </a:lnSpc>
              <a:spcAft>
                <a:spcPts val="0"/>
              </a:spcAft>
              <a:defRPr b="0">
                <a:solidFill>
                  <a:schemeClr val="accent2"/>
                </a:solidFill>
                <a:latin typeface="+mn-lt"/>
              </a:defRPr>
            </a:lvl3pPr>
            <a:lvl4pPr marL="0" indent="0" algn="r">
              <a:lnSpc>
                <a:spcPct val="110000"/>
              </a:lnSpc>
              <a:buNone/>
              <a:defRPr>
                <a:solidFill>
                  <a:schemeClr val="accent2"/>
                </a:solidFill>
              </a:defRPr>
            </a:lvl4pPr>
          </a:lstStyle>
          <a:p>
            <a:pPr lvl="0"/>
            <a:r>
              <a:rPr lang="de-DE" dirty="0"/>
              <a:t>Zitat</a:t>
            </a:r>
          </a:p>
          <a:p>
            <a:pPr lvl="1"/>
            <a:r>
              <a:rPr lang="de-DE" dirty="0"/>
              <a:t>Name des Autors</a:t>
            </a:r>
          </a:p>
          <a:p>
            <a:pPr lvl="2"/>
            <a:r>
              <a:rPr lang="de-DE" dirty="0"/>
              <a:t>Position</a:t>
            </a:r>
          </a:p>
        </p:txBody>
      </p:sp>
      <p:grpSp>
        <p:nvGrpSpPr>
          <p:cNvPr id="20" name="Gruppieren 19">
            <a:extLst>
              <a:ext uri="{FF2B5EF4-FFF2-40B4-BE49-F238E27FC236}">
                <a16:creationId xmlns:a16="http://schemas.microsoft.com/office/drawing/2014/main" id="{B30F5BB5-7863-4504-94A4-F39A72E20BF2}"/>
              </a:ext>
            </a:extLst>
          </p:cNvPr>
          <p:cNvGrpSpPr/>
          <p:nvPr userDrawn="1"/>
        </p:nvGrpSpPr>
        <p:grpSpPr>
          <a:xfrm>
            <a:off x="1543328" y="2972487"/>
            <a:ext cx="3145781" cy="6420571"/>
            <a:chOff x="621507" y="476249"/>
            <a:chExt cx="1266824" cy="1028701"/>
          </a:xfrm>
        </p:grpSpPr>
        <p:sp>
          <p:nvSpPr>
            <p:cNvPr id="3" name="Pfeil: Chevron 2">
              <a:extLst>
                <a:ext uri="{FF2B5EF4-FFF2-40B4-BE49-F238E27FC236}">
                  <a16:creationId xmlns:a16="http://schemas.microsoft.com/office/drawing/2014/main" id="{80955E3B-8357-4836-8592-3039D01F1391}"/>
                </a:ext>
              </a:extLst>
            </p:cNvPr>
            <p:cNvSpPr/>
            <p:nvPr userDrawn="1"/>
          </p:nvSpPr>
          <p:spPr>
            <a:xfrm>
              <a:off x="621507" y="476249"/>
              <a:ext cx="671512" cy="1028701"/>
            </a:xfrm>
            <a:prstGeom prst="chevron">
              <a:avLst>
                <a:gd name="adj" fmla="val 4290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79997" indent="-179997" algn="l">
                <a:lnSpc>
                  <a:spcPts val="1960"/>
                </a:lnSpc>
                <a:buClr>
                  <a:schemeClr val="accent1"/>
                </a:buClr>
                <a:buFont typeface="Wingdings" panose="05000000000000000000" pitchFamily="2" charset="2"/>
                <a:buChar char="§"/>
              </a:pPr>
              <a:endParaRPr lang="en-US" sz="1400" dirty="0">
                <a:solidFill>
                  <a:schemeClr val="tx1"/>
                </a:solidFill>
              </a:endParaRPr>
            </a:p>
          </p:txBody>
        </p:sp>
        <p:sp>
          <p:nvSpPr>
            <p:cNvPr id="19" name="Pfeil: Chevron 18">
              <a:extLst>
                <a:ext uri="{FF2B5EF4-FFF2-40B4-BE49-F238E27FC236}">
                  <a16:creationId xmlns:a16="http://schemas.microsoft.com/office/drawing/2014/main" id="{8245CA0A-C731-43B3-A4D1-99935FA2DE2F}"/>
                </a:ext>
              </a:extLst>
            </p:cNvPr>
            <p:cNvSpPr/>
            <p:nvPr userDrawn="1"/>
          </p:nvSpPr>
          <p:spPr>
            <a:xfrm>
              <a:off x="1216819" y="476249"/>
              <a:ext cx="671512" cy="1028701"/>
            </a:xfrm>
            <a:prstGeom prst="chevron">
              <a:avLst>
                <a:gd name="adj" fmla="val 42908"/>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79997" indent="-179997" algn="l">
                <a:lnSpc>
                  <a:spcPts val="1960"/>
                </a:lnSpc>
                <a:buClr>
                  <a:schemeClr val="accent1"/>
                </a:buClr>
                <a:buFont typeface="Wingdings" panose="05000000000000000000" pitchFamily="2" charset="2"/>
                <a:buChar char="§"/>
              </a:pPr>
              <a:endParaRPr lang="en-US" sz="1400" dirty="0">
                <a:solidFill>
                  <a:schemeClr val="tx1"/>
                </a:solidFill>
              </a:endParaRPr>
            </a:p>
          </p:txBody>
        </p:sp>
      </p:grpSp>
      <p:sp>
        <p:nvSpPr>
          <p:cNvPr id="21" name="Foliennummernplatzhalter 20">
            <a:extLst>
              <a:ext uri="{FF2B5EF4-FFF2-40B4-BE49-F238E27FC236}">
                <a16:creationId xmlns:a16="http://schemas.microsoft.com/office/drawing/2014/main" id="{A36F7860-0DEC-4D26-A4CA-9345FD189675}"/>
              </a:ext>
            </a:extLst>
          </p:cNvPr>
          <p:cNvSpPr>
            <a:spLocks noGrp="1"/>
          </p:cNvSpPr>
          <p:nvPr>
            <p:ph type="sldNum" sz="quarter" idx="16"/>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Tree>
    <p:extLst>
      <p:ext uri="{BB962C8B-B14F-4D97-AF65-F5344CB8AC3E}">
        <p14:creationId xmlns:p14="http://schemas.microsoft.com/office/powerpoint/2010/main" val="33937221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Zitat dunkel">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5BAB6549-3007-4962-B8D4-52ECE4823118}"/>
              </a:ext>
            </a:extLst>
          </p:cNvPr>
          <p:cNvGraphicFramePr>
            <a:graphicFrameLocks noChangeAspect="1"/>
          </p:cNvGraphicFramePr>
          <p:nvPr userDrawn="1">
            <p:custDataLst>
              <p:tags r:id="rId1"/>
            </p:custDataLst>
            <p:extLst>
              <p:ext uri="{D42A27DB-BD31-4B8C-83A1-F6EECF244321}">
                <p14:modId xmlns:p14="http://schemas.microsoft.com/office/powerpoint/2010/main" val="905574849"/>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5BAB6549-3007-4962-B8D4-52ECE4823118}"/>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cxnSp>
        <p:nvCxnSpPr>
          <p:cNvPr id="15" name="Gerader Verbinder 14">
            <a:extLst>
              <a:ext uri="{FF2B5EF4-FFF2-40B4-BE49-F238E27FC236}">
                <a16:creationId xmlns:a16="http://schemas.microsoft.com/office/drawing/2014/main" id="{CABC3893-E6D0-4680-9CDB-B7D76C158179}"/>
              </a:ext>
            </a:extLst>
          </p:cNvPr>
          <p:cNvCxnSpPr/>
          <p:nvPr userDrawn="1"/>
        </p:nvCxnSpPr>
        <p:spPr>
          <a:xfrm>
            <a:off x="0" y="38345038"/>
            <a:ext cx="30275213"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pic>
        <p:nvPicPr>
          <p:cNvPr id="19" name="Grafik 18">
            <a:extLst>
              <a:ext uri="{FF2B5EF4-FFF2-40B4-BE49-F238E27FC236}">
                <a16:creationId xmlns:a16="http://schemas.microsoft.com/office/drawing/2014/main" id="{A5AD49B5-73A6-4C2A-8588-DD0F894360C9}"/>
              </a:ext>
            </a:extLst>
          </p:cNvPr>
          <p:cNvPicPr>
            <a:picLocks noChangeAspect="1"/>
          </p:cNvPicPr>
          <p:nvPr userDrawn="1"/>
        </p:nvPicPr>
        <p:blipFill rotWithShape="1">
          <a:blip r:embed="rId5"/>
          <a:srcRect t="10015" b="18624"/>
          <a:stretch/>
        </p:blipFill>
        <p:spPr>
          <a:xfrm>
            <a:off x="0" y="13"/>
            <a:ext cx="30275213" cy="38389620"/>
          </a:xfrm>
          <a:prstGeom prst="rect">
            <a:avLst/>
          </a:prstGeom>
        </p:spPr>
      </p:pic>
      <p:sp>
        <p:nvSpPr>
          <p:cNvPr id="32" name="Textplatzhalter 31">
            <a:extLst>
              <a:ext uri="{FF2B5EF4-FFF2-40B4-BE49-F238E27FC236}">
                <a16:creationId xmlns:a16="http://schemas.microsoft.com/office/drawing/2014/main" id="{19260903-BB55-4E18-8A26-9490D566EEA9}"/>
              </a:ext>
            </a:extLst>
          </p:cNvPr>
          <p:cNvSpPr>
            <a:spLocks noGrp="1"/>
          </p:cNvSpPr>
          <p:nvPr>
            <p:ph type="body" sz="quarter" idx="13" hasCustomPrompt="1"/>
          </p:nvPr>
        </p:nvSpPr>
        <p:spPr>
          <a:xfrm>
            <a:off x="1190510" y="11401760"/>
            <a:ext cx="27894194" cy="7522989"/>
          </a:xfrm>
          <a:prstGeom prst="rect">
            <a:avLst/>
          </a:prstGeom>
        </p:spPr>
        <p:txBody>
          <a:bodyPr/>
          <a:lstStyle>
            <a:lvl1pPr>
              <a:lnSpc>
                <a:spcPct val="110000"/>
              </a:lnSpc>
              <a:spcAft>
                <a:spcPts val="0"/>
              </a:spcAft>
              <a:defRPr sz="4400">
                <a:solidFill>
                  <a:schemeClr val="bg1"/>
                </a:solidFill>
                <a:latin typeface="Frutiger LT Com 65 Bold" panose="020B0803030504020204" pitchFamily="34" charset="0"/>
              </a:defRPr>
            </a:lvl1pPr>
            <a:lvl2pPr algn="r">
              <a:lnSpc>
                <a:spcPct val="110000"/>
              </a:lnSpc>
              <a:spcAft>
                <a:spcPts val="0"/>
              </a:spcAft>
              <a:defRPr sz="1400">
                <a:solidFill>
                  <a:schemeClr val="bg1"/>
                </a:solidFill>
                <a:latin typeface="+mj-lt"/>
              </a:defRPr>
            </a:lvl2pPr>
            <a:lvl3pPr algn="r">
              <a:lnSpc>
                <a:spcPct val="110000"/>
              </a:lnSpc>
              <a:spcAft>
                <a:spcPts val="0"/>
              </a:spcAft>
              <a:defRPr>
                <a:solidFill>
                  <a:schemeClr val="bg1"/>
                </a:solidFill>
                <a:latin typeface="+mn-lt"/>
              </a:defRPr>
            </a:lvl3pPr>
            <a:lvl4pPr marL="0" indent="0" algn="r">
              <a:lnSpc>
                <a:spcPct val="110000"/>
              </a:lnSpc>
              <a:buNone/>
              <a:defRPr>
                <a:solidFill>
                  <a:schemeClr val="bg1"/>
                </a:solidFill>
              </a:defRPr>
            </a:lvl4pPr>
          </a:lstStyle>
          <a:p>
            <a:pPr lvl="0"/>
            <a:r>
              <a:rPr lang="de-DE" dirty="0"/>
              <a:t>Zitat</a:t>
            </a:r>
          </a:p>
          <a:p>
            <a:pPr lvl="1"/>
            <a:r>
              <a:rPr lang="de-DE" dirty="0"/>
              <a:t>Name des Autors</a:t>
            </a:r>
          </a:p>
          <a:p>
            <a:pPr lvl="2"/>
            <a:r>
              <a:rPr lang="de-DE" dirty="0"/>
              <a:t>Position</a:t>
            </a:r>
          </a:p>
        </p:txBody>
      </p:sp>
      <p:sp>
        <p:nvSpPr>
          <p:cNvPr id="18" name="Foliennummernplatzhalter 17">
            <a:extLst>
              <a:ext uri="{FF2B5EF4-FFF2-40B4-BE49-F238E27FC236}">
                <a16:creationId xmlns:a16="http://schemas.microsoft.com/office/drawing/2014/main" id="{9320B56D-3BA0-4D7D-91B3-67F9A11E4A79}"/>
              </a:ext>
            </a:extLst>
          </p:cNvPr>
          <p:cNvSpPr>
            <a:spLocks noGrp="1"/>
          </p:cNvSpPr>
          <p:nvPr>
            <p:ph type="sldNum" sz="quarter" idx="16"/>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grpSp>
        <p:nvGrpSpPr>
          <p:cNvPr id="20" name="Gruppieren 19">
            <a:extLst>
              <a:ext uri="{FF2B5EF4-FFF2-40B4-BE49-F238E27FC236}">
                <a16:creationId xmlns:a16="http://schemas.microsoft.com/office/drawing/2014/main" id="{942B2AF3-B72B-4E51-98E8-276E33E081FB}"/>
              </a:ext>
            </a:extLst>
          </p:cNvPr>
          <p:cNvGrpSpPr/>
          <p:nvPr userDrawn="1"/>
        </p:nvGrpSpPr>
        <p:grpSpPr>
          <a:xfrm>
            <a:off x="1543328" y="2972487"/>
            <a:ext cx="3145781" cy="6420571"/>
            <a:chOff x="621507" y="476249"/>
            <a:chExt cx="1266824" cy="1028701"/>
          </a:xfrm>
          <a:solidFill>
            <a:schemeClr val="bg1"/>
          </a:solidFill>
        </p:grpSpPr>
        <p:sp>
          <p:nvSpPr>
            <p:cNvPr id="21" name="Pfeil: Chevron 20">
              <a:extLst>
                <a:ext uri="{FF2B5EF4-FFF2-40B4-BE49-F238E27FC236}">
                  <a16:creationId xmlns:a16="http://schemas.microsoft.com/office/drawing/2014/main" id="{A9E48764-AC81-446C-B62C-88A8F03B3803}"/>
                </a:ext>
              </a:extLst>
            </p:cNvPr>
            <p:cNvSpPr/>
            <p:nvPr userDrawn="1"/>
          </p:nvSpPr>
          <p:spPr>
            <a:xfrm>
              <a:off x="621507" y="476249"/>
              <a:ext cx="671512" cy="1028701"/>
            </a:xfrm>
            <a:prstGeom prst="chevron">
              <a:avLst>
                <a:gd name="adj" fmla="val 42908"/>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79997" indent="-179997" algn="l">
                <a:lnSpc>
                  <a:spcPts val="1960"/>
                </a:lnSpc>
                <a:buClr>
                  <a:schemeClr val="accent1"/>
                </a:buClr>
                <a:buFont typeface="Wingdings" panose="05000000000000000000" pitchFamily="2" charset="2"/>
                <a:buChar char="§"/>
              </a:pPr>
              <a:endParaRPr lang="en-US" sz="1400" dirty="0">
                <a:solidFill>
                  <a:schemeClr val="tx1"/>
                </a:solidFill>
              </a:endParaRPr>
            </a:p>
          </p:txBody>
        </p:sp>
        <p:sp>
          <p:nvSpPr>
            <p:cNvPr id="22" name="Pfeil: Chevron 21">
              <a:extLst>
                <a:ext uri="{FF2B5EF4-FFF2-40B4-BE49-F238E27FC236}">
                  <a16:creationId xmlns:a16="http://schemas.microsoft.com/office/drawing/2014/main" id="{14C3BCAC-351B-4AFA-8D18-F61D609E40E4}"/>
                </a:ext>
              </a:extLst>
            </p:cNvPr>
            <p:cNvSpPr/>
            <p:nvPr userDrawn="1"/>
          </p:nvSpPr>
          <p:spPr>
            <a:xfrm>
              <a:off x="1216819" y="476249"/>
              <a:ext cx="671512" cy="1028701"/>
            </a:xfrm>
            <a:prstGeom prst="chevron">
              <a:avLst>
                <a:gd name="adj" fmla="val 42908"/>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ctr"/>
            <a:lstStyle/>
            <a:p>
              <a:pPr marL="179997" indent="-179997" algn="l">
                <a:lnSpc>
                  <a:spcPts val="1960"/>
                </a:lnSpc>
                <a:buClr>
                  <a:schemeClr val="accent1"/>
                </a:buClr>
                <a:buFont typeface="Wingdings" panose="05000000000000000000" pitchFamily="2" charset="2"/>
                <a:buChar char="§"/>
              </a:pPr>
              <a:endParaRPr lang="en-US" sz="1400" dirty="0">
                <a:solidFill>
                  <a:schemeClr val="tx1"/>
                </a:solidFill>
              </a:endParaRPr>
            </a:p>
          </p:txBody>
        </p:sp>
      </p:grpSp>
    </p:spTree>
    <p:extLst>
      <p:ext uri="{BB962C8B-B14F-4D97-AF65-F5344CB8AC3E}">
        <p14:creationId xmlns:p14="http://schemas.microsoft.com/office/powerpoint/2010/main" val="15861624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vollflächig">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708667086"/>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155655"/>
            <a:ext cx="30275213" cy="42803763"/>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2" y="18424851"/>
            <a:ext cx="14692150" cy="3263367"/>
          </a:xfrm>
          <a:prstGeom prst="rect">
            <a:avLst/>
          </a:prstGeom>
          <a:gradFill flip="none" rotWithShape="1">
            <a:gsLst>
              <a:gs pos="34114">
                <a:srgbClr val="00779A"/>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360000" rIns="360000" bIns="36000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vorname.name@fraunhofer.de</a:t>
            </a:r>
          </a:p>
        </p:txBody>
      </p:sp>
      <p:sp>
        <p:nvSpPr>
          <p:cNvPr id="4" name="Foliennummernplatzhalter 3">
            <a:extLst>
              <a:ext uri="{FF2B5EF4-FFF2-40B4-BE49-F238E27FC236}">
                <a16:creationId xmlns:a16="http://schemas.microsoft.com/office/drawing/2014/main" id="{53FC189F-C42A-4071-BC47-28A29172D13F}"/>
              </a:ext>
            </a:extLst>
          </p:cNvPr>
          <p:cNvSpPr>
            <a:spLocks noGrp="1"/>
          </p:cNvSpPr>
          <p:nvPr>
            <p:ph type="sldNum" sz="quarter" idx="14"/>
          </p:nvPr>
        </p:nvSpPr>
        <p:spPr>
          <a:xfrm>
            <a:off x="1190510" y="43860672"/>
            <a:ext cx="1787906" cy="768389"/>
          </a:xfrm>
          <a:prstGeom prst="rect">
            <a:avLst/>
          </a:prstGeom>
        </p:spPr>
        <p:txBody>
          <a:bodyPr/>
          <a:lstStyle/>
          <a:p>
            <a:r>
              <a:rPr lang="de-DE" noProof="0" dirty="0"/>
              <a:t>Seite</a:t>
            </a:r>
            <a:r>
              <a:rPr lang="en-US" dirty="0"/>
              <a:t> </a:t>
            </a:r>
            <a:fld id="{401BA3E4-5E55-4F99-AF09-CC6D6B2539E2}" type="slidenum">
              <a:rPr lang="en-US" smtClean="0"/>
              <a:pPr/>
              <a:t>‹#›</a:t>
            </a:fld>
            <a:endParaRPr lang="en-US" dirty="0"/>
          </a:p>
        </p:txBody>
      </p:sp>
    </p:spTree>
    <p:extLst>
      <p:ext uri="{BB962C8B-B14F-4D97-AF65-F5344CB8AC3E}">
        <p14:creationId xmlns:p14="http://schemas.microsoft.com/office/powerpoint/2010/main" val="20109023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halb">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284307943"/>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30275213" cy="28535842"/>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2" y="18424851"/>
            <a:ext cx="14692150" cy="3263367"/>
          </a:xfrm>
          <a:prstGeom prst="rect">
            <a:avLst/>
          </a:prstGeom>
          <a:gradFill flip="none" rotWithShape="1">
            <a:gsLst>
              <a:gs pos="34000">
                <a:srgbClr val="00779A"/>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360000" rIns="360000" bIns="36000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vorname.name@fraunhofer.de</a:t>
            </a:r>
          </a:p>
        </p:txBody>
      </p:sp>
      <p:sp>
        <p:nvSpPr>
          <p:cNvPr id="4" name="Foliennummernplatzhalter 3">
            <a:extLst>
              <a:ext uri="{FF2B5EF4-FFF2-40B4-BE49-F238E27FC236}">
                <a16:creationId xmlns:a16="http://schemas.microsoft.com/office/drawing/2014/main" id="{1D6BEE77-0380-4FD0-A81C-71B6A50C6519}"/>
              </a:ext>
            </a:extLst>
          </p:cNvPr>
          <p:cNvSpPr>
            <a:spLocks noGrp="1"/>
          </p:cNvSpPr>
          <p:nvPr>
            <p:ph type="sldNum" sz="quarter" idx="14"/>
          </p:nvPr>
        </p:nvSpPr>
        <p:spPr>
          <a:xfrm>
            <a:off x="1190510" y="4386067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Tree>
    <p:extLst>
      <p:ext uri="{BB962C8B-B14F-4D97-AF65-F5344CB8AC3E}">
        <p14:creationId xmlns:p14="http://schemas.microsoft.com/office/powerpoint/2010/main" val="1975301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folie – kleine Headline ob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4164391065"/>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30275213" cy="42803763"/>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5583063" y="34708261"/>
            <a:ext cx="14692150" cy="2645955"/>
          </a:xfrm>
          <a:prstGeom prst="rect">
            <a:avLst/>
          </a:prstGeom>
          <a:gradFill flip="none" rotWithShape="1">
            <a:gsLst>
              <a:gs pos="34000">
                <a:srgbClr val="00779A"/>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nchor="b">
            <a:spAutoFit/>
          </a:bodyPr>
          <a:lstStyle>
            <a:lvl1pPr>
              <a:lnSpc>
                <a:spcPct val="100000"/>
              </a:lnSpc>
              <a:spcAft>
                <a:spcPts val="0"/>
              </a:spcAft>
              <a:defRPr sz="2400" b="0">
                <a:solidFill>
                  <a:schemeClr val="bg1"/>
                </a:solidFill>
                <a:latin typeface="+mn-lt"/>
              </a:defRPr>
            </a:lvl1pPr>
            <a:lvl2pPr>
              <a:lnSpc>
                <a:spcPts val="2640"/>
              </a:lnSpc>
              <a:spcAft>
                <a:spcPts val="1200"/>
              </a:spcAft>
              <a:defRPr sz="3120" b="0">
                <a:solidFill>
                  <a:schemeClr val="bg1"/>
                </a:solidFill>
                <a:latin typeface="Frutiger LT Com 75 Black" panose="020B0A03040504030204" pitchFamily="34" charset="0"/>
              </a:defRPr>
            </a:lvl2pPr>
            <a:lvl3pPr>
              <a:lnSpc>
                <a:spcPct val="110000"/>
              </a:lnSpc>
              <a:spcAft>
                <a:spcPts val="0"/>
              </a:spcAft>
              <a:defRPr sz="1400">
                <a:solidFill>
                  <a:schemeClr val="bg1"/>
                </a:solidFill>
                <a:latin typeface="+mj-lt"/>
              </a:defRPr>
            </a:lvl3pPr>
            <a:lvl4pPr marL="0" indent="0">
              <a:lnSpc>
                <a:spcPct val="110000"/>
              </a:lnSpc>
              <a:spcBef>
                <a:spcPts val="1840"/>
              </a:spcBef>
              <a:spcAft>
                <a:spcPts val="0"/>
              </a:spcAft>
              <a:buNone/>
              <a:defRPr sz="1400">
                <a:solidFill>
                  <a:schemeClr val="bg1"/>
                </a:solidFill>
              </a:defRPr>
            </a:lvl4pPr>
            <a:lvl5pPr>
              <a:spcAft>
                <a:spcPts val="0"/>
              </a:spcAft>
              <a:defRPr/>
            </a:lvl5pPr>
          </a:lstStyle>
          <a:p>
            <a:pPr lvl="0"/>
            <a:r>
              <a:rPr lang="de-DE" dirty="0"/>
              <a:t>Headline klein, Frutiger LT </a:t>
            </a:r>
            <a:r>
              <a:rPr lang="de-DE" dirty="0" err="1"/>
              <a:t>Com</a:t>
            </a:r>
            <a:r>
              <a:rPr lang="de-DE" dirty="0"/>
              <a:t> Light, 24 </a:t>
            </a:r>
            <a:r>
              <a:rPr lang="de-DE" dirty="0" err="1"/>
              <a:t>pt</a:t>
            </a:r>
            <a:br>
              <a:rPr lang="de-DE" dirty="0"/>
            </a:br>
            <a:r>
              <a:rPr lang="de-DE" dirty="0"/>
              <a:t>max. 3 Zeilen</a:t>
            </a:r>
          </a:p>
          <a:p>
            <a:pPr lvl="1"/>
            <a:r>
              <a:rPr lang="de-DE" dirty="0"/>
              <a:t>—</a:t>
            </a:r>
          </a:p>
          <a:p>
            <a:pPr lvl="2"/>
            <a:r>
              <a:rPr lang="de-DE" dirty="0" err="1"/>
              <a:t>Subline</a:t>
            </a:r>
            <a:r>
              <a:rPr lang="de-DE" dirty="0"/>
              <a:t>/Referent/Datum</a:t>
            </a:r>
          </a:p>
          <a:p>
            <a:pPr lvl="3"/>
            <a:r>
              <a:rPr lang="de-DE" dirty="0"/>
              <a:t>Referenten</a:t>
            </a:r>
          </a:p>
        </p:txBody>
      </p:sp>
      <p:sp>
        <p:nvSpPr>
          <p:cNvPr id="4" name="Foliennummernplatzhalter 3">
            <a:extLst>
              <a:ext uri="{FF2B5EF4-FFF2-40B4-BE49-F238E27FC236}">
                <a16:creationId xmlns:a16="http://schemas.microsoft.com/office/drawing/2014/main" id="{14596121-908B-4B59-963A-E95F7A86847F}"/>
              </a:ext>
            </a:extLst>
          </p:cNvPr>
          <p:cNvSpPr>
            <a:spLocks noGrp="1"/>
          </p:cNvSpPr>
          <p:nvPr>
            <p:ph type="sldNum" sz="quarter" idx="14"/>
          </p:nvPr>
        </p:nvSpPr>
        <p:spPr>
          <a:xfrm>
            <a:off x="1190510" y="43860672"/>
            <a:ext cx="1787906" cy="768389"/>
          </a:xfrm>
          <a:prstGeom prst="rect">
            <a:avLst/>
          </a:prstGeom>
        </p:spPr>
        <p:txBody>
          <a:bodyPr/>
          <a:lstStyle/>
          <a:p>
            <a:r>
              <a:rPr lang="de-DE" noProof="0" dirty="0"/>
              <a:t>Seite</a:t>
            </a:r>
            <a:r>
              <a:rPr lang="en-US" dirty="0"/>
              <a:t> </a:t>
            </a:r>
            <a:fld id="{401BA3E4-5E55-4F99-AF09-CC6D6B2539E2}" type="slidenum">
              <a:rPr lang="en-US" smtClean="0"/>
              <a:pPr/>
              <a:t>‹#›</a:t>
            </a:fld>
            <a:endParaRPr lang="en-US" dirty="0"/>
          </a:p>
        </p:txBody>
      </p:sp>
    </p:spTree>
    <p:extLst>
      <p:ext uri="{BB962C8B-B14F-4D97-AF65-F5344CB8AC3E}">
        <p14:creationId xmlns:p14="http://schemas.microsoft.com/office/powerpoint/2010/main" val="368199813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Kontaktfolie – Bi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F197DE11-A966-449E-A5FD-31979AF34532}"/>
              </a:ext>
            </a:extLst>
          </p:cNvPr>
          <p:cNvPicPr>
            <a:picLocks noChangeAspect="1"/>
          </p:cNvPicPr>
          <p:nvPr userDrawn="1"/>
        </p:nvPicPr>
        <p:blipFill rotWithShape="1">
          <a:blip r:embed="rId3"/>
          <a:srcRect t="10014" b="10419"/>
          <a:stretch/>
        </p:blipFill>
        <p:spPr>
          <a:xfrm>
            <a:off x="2" y="9"/>
            <a:ext cx="30275213" cy="42803757"/>
          </a:xfrm>
          <a:prstGeom prst="rect">
            <a:avLst/>
          </a:prstGeom>
        </p:spPr>
      </p:pic>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763167972"/>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5"/>
                      <a:stretch>
                        <a:fillRect/>
                      </a:stretch>
                    </p:blipFill>
                    <p:spPr>
                      <a:xfrm>
                        <a:off x="3943" y="9912"/>
                        <a:ext cx="3943" cy="9911"/>
                      </a:xfrm>
                      <a:prstGeom prst="rect">
                        <a:avLst/>
                      </a:prstGeom>
                    </p:spPr>
                  </p:pic>
                </p:oleObj>
              </mc:Fallback>
            </mc:AlternateContent>
          </a:graphicData>
        </a:graphic>
      </p:graphicFrame>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190510" y="10611779"/>
            <a:ext cx="14692150" cy="3723007"/>
          </a:xfrm>
          <a:prstGeom prst="rect">
            <a:avLst/>
          </a:prstGeom>
          <a:noFill/>
        </p:spPr>
        <p:txBody>
          <a:bodyPr lIns="0" tIns="0" rIns="0" bIns="0" anchor="t">
            <a:spAutoFit/>
          </a:bodyPr>
          <a:lstStyle>
            <a:lvl1pPr>
              <a:lnSpc>
                <a:spcPct val="110000"/>
              </a:lnSpc>
              <a:spcAft>
                <a:spcPts val="0"/>
              </a:spcAft>
              <a:defRPr sz="3200" b="0">
                <a:solidFill>
                  <a:schemeClr val="bg1"/>
                </a:solidFill>
                <a:latin typeface="+mn-lt"/>
              </a:defRPr>
            </a:lvl1pPr>
            <a:lvl2pPr>
              <a:lnSpc>
                <a:spcPts val="350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ct val="110000"/>
              </a:lnSpc>
              <a:spcBef>
                <a:spcPts val="0"/>
              </a:spcBef>
              <a:spcAft>
                <a:spcPts val="0"/>
              </a:spcAft>
              <a:buNone/>
              <a:defRPr>
                <a:solidFill>
                  <a:schemeClr val="bg1"/>
                </a:solidFill>
              </a:defRPr>
            </a:lvl4pPr>
            <a:lvl5pPr>
              <a:spcAft>
                <a:spcPts val="0"/>
              </a:spcAft>
              <a:defRPr/>
            </a:lvl5pPr>
          </a:lstStyle>
          <a:p>
            <a:pPr lvl="0"/>
            <a:r>
              <a:rPr lang="de-DE" dirty="0"/>
              <a:t>Kontakt</a:t>
            </a:r>
          </a:p>
          <a:p>
            <a:pPr lvl="1"/>
            <a:r>
              <a:rPr lang="de-DE" dirty="0"/>
              <a:t>—</a:t>
            </a:r>
          </a:p>
          <a:p>
            <a:pPr lvl="2"/>
            <a:r>
              <a:rPr lang="de-DE" dirty="0"/>
              <a:t>Titel Vorname Name</a:t>
            </a:r>
          </a:p>
          <a:p>
            <a:pPr lvl="2"/>
            <a:r>
              <a:rPr lang="de-DE" dirty="0"/>
              <a:t>Geschäftsbereich XXX</a:t>
            </a:r>
          </a:p>
          <a:p>
            <a:pPr lvl="2"/>
            <a:r>
              <a:rPr lang="de-DE" dirty="0"/>
              <a:t>Tel. +49 12 3456-XXXX</a:t>
            </a:r>
          </a:p>
          <a:p>
            <a:pPr lvl="2"/>
            <a:r>
              <a:rPr lang="de-DE" dirty="0"/>
              <a:t>Fax +49 12 3456-XXXX</a:t>
            </a:r>
          </a:p>
          <a:p>
            <a:pPr lvl="2"/>
            <a:r>
              <a:rPr lang="de-DE" dirty="0"/>
              <a:t>vorname.name@fraunhofer.de</a:t>
            </a:r>
          </a:p>
          <a:p>
            <a:pPr lvl="3"/>
            <a:endParaRPr lang="pt-BR" dirty="0"/>
          </a:p>
          <a:p>
            <a:pPr lvl="3"/>
            <a:r>
              <a:rPr lang="pt-BR" dirty="0"/>
              <a:t>Fraunhofer XYZ</a:t>
            </a:r>
          </a:p>
          <a:p>
            <a:pPr lvl="3"/>
            <a:r>
              <a:rPr lang="pt-BR" dirty="0"/>
              <a:t>Straße XY</a:t>
            </a:r>
          </a:p>
          <a:p>
            <a:pPr lvl="3"/>
            <a:r>
              <a:rPr lang="pt-BR" dirty="0"/>
              <a:t>12345 Stadt</a:t>
            </a:r>
          </a:p>
          <a:p>
            <a:pPr lvl="3"/>
            <a:r>
              <a:rPr lang="pt-BR" dirty="0"/>
              <a:t>www.fraunhofer.de</a:t>
            </a:r>
          </a:p>
        </p:txBody>
      </p:sp>
      <p:sp>
        <p:nvSpPr>
          <p:cNvPr id="4" name="Foliennummernplatzhalter 3">
            <a:extLst>
              <a:ext uri="{FF2B5EF4-FFF2-40B4-BE49-F238E27FC236}">
                <a16:creationId xmlns:a16="http://schemas.microsoft.com/office/drawing/2014/main" id="{01B3BB0E-EF1D-44E5-9391-ED9E79F83DB4}"/>
              </a:ext>
            </a:extLst>
          </p:cNvPr>
          <p:cNvSpPr>
            <a:spLocks noGrp="1"/>
          </p:cNvSpPr>
          <p:nvPr>
            <p:ph type="sldNum" sz="quarter" idx="14"/>
          </p:nvPr>
        </p:nvSpPr>
        <p:spPr>
          <a:xfrm>
            <a:off x="1190510" y="43860672"/>
            <a:ext cx="1787906" cy="768389"/>
          </a:xfrm>
          <a:prstGeom prst="rect">
            <a:avLst/>
          </a:prstGeom>
        </p:spPr>
        <p:txBody>
          <a:bodyPr/>
          <a:lstStyle/>
          <a:p>
            <a:r>
              <a:rPr lang="de-DE" noProof="0" dirty="0"/>
              <a:t>Seite</a:t>
            </a:r>
            <a:r>
              <a:rPr lang="en-US" dirty="0"/>
              <a:t> </a:t>
            </a:r>
            <a:fld id="{401BA3E4-5E55-4F99-AF09-CC6D6B2539E2}" type="slidenum">
              <a:rPr lang="en-US" smtClean="0"/>
              <a:pPr/>
              <a:t>‹#›</a:t>
            </a:fld>
            <a:endParaRPr lang="en-US" dirty="0"/>
          </a:p>
        </p:txBody>
      </p:sp>
    </p:spTree>
    <p:extLst>
      <p:ext uri="{BB962C8B-B14F-4D97-AF65-F5344CB8AC3E}">
        <p14:creationId xmlns:p14="http://schemas.microsoft.com/office/powerpoint/2010/main" val="32653431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Schlussfolie">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4202081305"/>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pic>
        <p:nvPicPr>
          <p:cNvPr id="5" name="Grafik 4">
            <a:extLst>
              <a:ext uri="{FF2B5EF4-FFF2-40B4-BE49-F238E27FC236}">
                <a16:creationId xmlns:a16="http://schemas.microsoft.com/office/drawing/2014/main" id="{11F1A574-59A7-4800-855F-6C927C3EF908}"/>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30275213" cy="42803763"/>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190513" y="14076652"/>
            <a:ext cx="27894191" cy="1982338"/>
          </a:xfrm>
          <a:prstGeom prst="rect">
            <a:avLst/>
          </a:prstGeom>
          <a:noFill/>
        </p:spPr>
        <p:txBody>
          <a:bodyPr wrap="square" lIns="0" tIns="0" rIns="0" bIns="0" anchor="t">
            <a:spAutoFit/>
          </a:bodyPr>
          <a:lstStyle>
            <a:lvl1pPr>
              <a:lnSpc>
                <a:spcPct val="100000"/>
              </a:lnSpc>
              <a:spcAft>
                <a:spcPts val="0"/>
              </a:spcAft>
              <a:defRPr sz="6600" b="0">
                <a:solidFill>
                  <a:schemeClr val="bg1"/>
                </a:solidFill>
                <a:latin typeface="+mn-lt"/>
              </a:defRPr>
            </a:lvl1pPr>
            <a:lvl2pPr>
              <a:lnSpc>
                <a:spcPts val="7200"/>
              </a:lnSpc>
              <a:spcAft>
                <a:spcPts val="1600"/>
              </a:spcAft>
              <a:defRPr sz="8580" b="0">
                <a:solidFill>
                  <a:schemeClr val="bg1"/>
                </a:solidFill>
                <a:latin typeface="Frutiger LT Com 75 Black" panose="020B0A03040504030204" pitchFamily="34" charset="0"/>
              </a:defRPr>
            </a:lvl2pPr>
            <a:lvl3pPr>
              <a:lnSpc>
                <a:spcPts val="2080"/>
              </a:lnSpc>
              <a:spcAft>
                <a:spcPts val="0"/>
              </a:spcAft>
              <a:defRPr>
                <a:solidFill>
                  <a:schemeClr val="bg1"/>
                </a:solidFill>
                <a:latin typeface="+mj-lt"/>
              </a:defRPr>
            </a:lvl3pPr>
            <a:lvl4pPr marL="0" indent="0">
              <a:lnSpc>
                <a:spcPts val="2080"/>
              </a:lnSpc>
              <a:spcBef>
                <a:spcPts val="2080"/>
              </a:spcBef>
              <a:spcAft>
                <a:spcPts val="0"/>
              </a:spcAft>
              <a:buNone/>
              <a:defRPr>
                <a:solidFill>
                  <a:schemeClr val="bg1"/>
                </a:solidFill>
              </a:defRPr>
            </a:lvl4pPr>
            <a:lvl5pPr>
              <a:spcAft>
                <a:spcPts val="0"/>
              </a:spcAft>
              <a:defRPr/>
            </a:lvl5pPr>
          </a:lstStyle>
          <a:p>
            <a:pPr lvl="0"/>
            <a:r>
              <a:rPr lang="de-DE" dirty="0"/>
              <a:t>Vielen Dank für Ihre Aufmerksamkeit</a:t>
            </a:r>
          </a:p>
          <a:p>
            <a:pPr lvl="1"/>
            <a:r>
              <a:rPr lang="de-DE" dirty="0"/>
              <a:t>—</a:t>
            </a:r>
          </a:p>
        </p:txBody>
      </p:sp>
      <p:sp>
        <p:nvSpPr>
          <p:cNvPr id="4" name="Foliennummernplatzhalter 3">
            <a:extLst>
              <a:ext uri="{FF2B5EF4-FFF2-40B4-BE49-F238E27FC236}">
                <a16:creationId xmlns:a16="http://schemas.microsoft.com/office/drawing/2014/main" id="{B5919D1C-ADAC-4933-80BD-01165FF9D271}"/>
              </a:ext>
            </a:extLst>
          </p:cNvPr>
          <p:cNvSpPr>
            <a:spLocks noGrp="1"/>
          </p:cNvSpPr>
          <p:nvPr>
            <p:ph type="sldNum" sz="quarter" idx="14"/>
          </p:nvPr>
        </p:nvSpPr>
        <p:spPr>
          <a:xfrm>
            <a:off x="1190510" y="43860672"/>
            <a:ext cx="1787906" cy="768389"/>
          </a:xfrm>
          <a:prstGeom prst="rect">
            <a:avLst/>
          </a:prstGeom>
        </p:spPr>
        <p:txBody>
          <a:bodyPr/>
          <a:lstStyle/>
          <a:p>
            <a:r>
              <a:rPr lang="de-DE" noProof="0" dirty="0"/>
              <a:t>Seite</a:t>
            </a:r>
            <a:r>
              <a:rPr lang="en-US" dirty="0"/>
              <a:t> </a:t>
            </a:r>
            <a:fld id="{401BA3E4-5E55-4F99-AF09-CC6D6B2539E2}" type="slidenum">
              <a:rPr lang="en-US" smtClean="0"/>
              <a:pPr/>
              <a:t>‹#›</a:t>
            </a:fld>
            <a:endParaRPr lang="en-US" dirty="0"/>
          </a:p>
        </p:txBody>
      </p:sp>
    </p:spTree>
    <p:extLst>
      <p:ext uri="{BB962C8B-B14F-4D97-AF65-F5344CB8AC3E}">
        <p14:creationId xmlns:p14="http://schemas.microsoft.com/office/powerpoint/2010/main" val="40097418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folie – kleine Headline unten">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1551537427"/>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30275213" cy="42803763"/>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2" y="35136001"/>
            <a:ext cx="14692150" cy="2218209"/>
          </a:xfrm>
          <a:prstGeom prst="rect">
            <a:avLst/>
          </a:prstGeom>
          <a:gradFill flip="none" rotWithShape="1">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486000" tIns="360000" rIns="360000" bIns="360000" anchor="b">
            <a:spAutoFit/>
          </a:bodyPr>
          <a:lstStyle>
            <a:lvl1pPr>
              <a:lnSpc>
                <a:spcPct val="110000"/>
              </a:lnSpc>
              <a:spcAft>
                <a:spcPts val="0"/>
              </a:spcAft>
              <a:defRPr sz="1400" b="0">
                <a:solidFill>
                  <a:schemeClr val="bg1"/>
                </a:solidFill>
                <a:latin typeface="+mj-lt"/>
              </a:defRPr>
            </a:lvl1pPr>
            <a:lvl2pPr>
              <a:lnSpc>
                <a:spcPts val="2800"/>
              </a:lnSpc>
              <a:spcAft>
                <a:spcPts val="480"/>
              </a:spcAft>
              <a:defRPr sz="3120" b="0">
                <a:solidFill>
                  <a:schemeClr val="bg1"/>
                </a:solidFill>
                <a:latin typeface="Frutiger LT Com 75 Black" panose="020B0A03040504030204" pitchFamily="34" charset="0"/>
              </a:defRPr>
            </a:lvl2pPr>
            <a:lvl3pPr>
              <a:lnSpc>
                <a:spcPct val="100000"/>
              </a:lnSpc>
              <a:spcAft>
                <a:spcPts val="0"/>
              </a:spcAft>
              <a:defRPr sz="2400" b="0">
                <a:solidFill>
                  <a:schemeClr val="bg1"/>
                </a:solidFill>
                <a:latin typeface="+mn-lt"/>
              </a:defRPr>
            </a:lvl3pPr>
            <a:lvl4pPr marL="0" indent="0">
              <a:lnSpc>
                <a:spcPct val="110000"/>
              </a:lnSpc>
              <a:spcBef>
                <a:spcPts val="2080"/>
              </a:spcBef>
              <a:spcAft>
                <a:spcPts val="0"/>
              </a:spcAft>
              <a:buNone/>
              <a:defRPr lang="de-DE" sz="1600" kern="1200" dirty="0">
                <a:solidFill>
                  <a:schemeClr val="bg1"/>
                </a:solidFill>
                <a:latin typeface="+mn-lt"/>
                <a:ea typeface="+mn-ea"/>
                <a:cs typeface="+mn-cs"/>
              </a:defRPr>
            </a:lvl4pPr>
            <a:lvl5pPr>
              <a:spcAft>
                <a:spcPts val="0"/>
              </a:spcAft>
              <a:defRPr/>
            </a:lvl5pPr>
          </a:lstStyle>
          <a:p>
            <a:pPr lvl="0"/>
            <a:r>
              <a:rPr lang="de-DE" dirty="0" err="1"/>
              <a:t>Subline</a:t>
            </a:r>
            <a:r>
              <a:rPr lang="de-DE" dirty="0"/>
              <a:t>/Referent/Datum</a:t>
            </a:r>
          </a:p>
          <a:p>
            <a:pPr lvl="1"/>
            <a:r>
              <a:rPr lang="de-DE" dirty="0"/>
              <a:t>—</a:t>
            </a:r>
          </a:p>
          <a:p>
            <a:pPr lvl="2"/>
            <a:r>
              <a:rPr lang="de-DE" dirty="0"/>
              <a:t>Headline klein, Frutiger LT </a:t>
            </a:r>
            <a:r>
              <a:rPr lang="de-DE" dirty="0" err="1"/>
              <a:t>Com</a:t>
            </a:r>
            <a:r>
              <a:rPr lang="de-DE" dirty="0"/>
              <a:t> Light, 24 </a:t>
            </a:r>
            <a:r>
              <a:rPr lang="de-DE" dirty="0" err="1"/>
              <a:t>pt</a:t>
            </a:r>
            <a:r>
              <a:rPr lang="de-DE" dirty="0"/>
              <a:t>, </a:t>
            </a:r>
            <a:r>
              <a:rPr lang="de-DE" dirty="0" err="1"/>
              <a:t>Lorem</a:t>
            </a:r>
            <a:r>
              <a:rPr lang="de-DE" dirty="0"/>
              <a:t> </a:t>
            </a:r>
            <a:r>
              <a:rPr lang="de-DE" dirty="0" err="1"/>
              <a:t>ipsum</a:t>
            </a:r>
            <a:r>
              <a:rPr lang="de-DE" dirty="0"/>
              <a:t> </a:t>
            </a:r>
            <a:r>
              <a:rPr lang="de-DE" dirty="0" err="1"/>
              <a:t>dolor</a:t>
            </a:r>
            <a:r>
              <a:rPr lang="de-DE" dirty="0"/>
              <a:t> </a:t>
            </a:r>
            <a:r>
              <a:rPr lang="de-DE" dirty="0" err="1"/>
              <a:t>sit</a:t>
            </a:r>
            <a:r>
              <a:rPr lang="de-DE" dirty="0"/>
              <a:t> </a:t>
            </a:r>
            <a:r>
              <a:rPr lang="de-DE" dirty="0" err="1"/>
              <a:t>arem</a:t>
            </a:r>
            <a:r>
              <a:rPr lang="de-DE" dirty="0"/>
              <a:t> max. 3 Zeilen</a:t>
            </a:r>
          </a:p>
          <a:p>
            <a:pPr marL="0" lvl="3" indent="0" algn="l" defTabSz="914386" rtl="0" eaLnBrk="1" latinLnBrk="0" hangingPunct="1">
              <a:lnSpc>
                <a:spcPts val="1840"/>
              </a:lnSpc>
              <a:spcBef>
                <a:spcPts val="1840"/>
              </a:spcBef>
              <a:spcAft>
                <a:spcPts val="0"/>
              </a:spcAft>
              <a:buClr>
                <a:schemeClr val="accent1"/>
              </a:buClr>
              <a:buFont typeface="Wingdings" panose="05000000000000000000" pitchFamily="2" charset="2"/>
              <a:buNone/>
            </a:pPr>
            <a:r>
              <a:rPr lang="de-DE" dirty="0"/>
              <a:t>Referenten</a:t>
            </a:r>
          </a:p>
        </p:txBody>
      </p:sp>
      <p:sp>
        <p:nvSpPr>
          <p:cNvPr id="4" name="Foliennummernplatzhalter 3">
            <a:extLst>
              <a:ext uri="{FF2B5EF4-FFF2-40B4-BE49-F238E27FC236}">
                <a16:creationId xmlns:a16="http://schemas.microsoft.com/office/drawing/2014/main" id="{5C1209F8-6861-41DE-A5C0-5C8F5AB393F9}"/>
              </a:ext>
            </a:extLst>
          </p:cNvPr>
          <p:cNvSpPr>
            <a:spLocks noGrp="1"/>
          </p:cNvSpPr>
          <p:nvPr>
            <p:ph type="sldNum" sz="quarter" idx="14"/>
          </p:nvPr>
        </p:nvSpPr>
        <p:spPr>
          <a:xfrm>
            <a:off x="1190510" y="43860672"/>
            <a:ext cx="1787906" cy="768389"/>
          </a:xfrm>
          <a:prstGeom prst="rect">
            <a:avLst/>
          </a:prstGeom>
        </p:spPr>
        <p:txBody>
          <a:bodyPr/>
          <a:lstStyle/>
          <a:p>
            <a:r>
              <a:rPr lang="de-DE" noProof="0" dirty="0"/>
              <a:t>Seite</a:t>
            </a:r>
            <a:r>
              <a:rPr lang="en-US" dirty="0"/>
              <a:t> </a:t>
            </a:r>
            <a:fld id="{401BA3E4-5E55-4F99-AF09-CC6D6B2539E2}" type="slidenum">
              <a:rPr lang="en-US" smtClean="0"/>
              <a:pPr/>
              <a:t>‹#›</a:t>
            </a:fld>
            <a:endParaRPr lang="en-US" dirty="0"/>
          </a:p>
        </p:txBody>
      </p:sp>
    </p:spTree>
    <p:extLst>
      <p:ext uri="{BB962C8B-B14F-4D97-AF65-F5344CB8AC3E}">
        <p14:creationId xmlns:p14="http://schemas.microsoft.com/office/powerpoint/2010/main" val="343179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folie – Co-Branding">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3095440381"/>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30275213" cy="28535842"/>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1860562"/>
            <a:ext cx="19430526" cy="2504184"/>
          </a:xfrm>
          <a:prstGeom prst="rect">
            <a:avLst/>
          </a:prstGeom>
          <a:gradFill flip="none" rotWithShape="1">
            <a:gsLst>
              <a:gs pos="34000">
                <a:srgbClr val="1E7992">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wrap="square"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err="1"/>
              <a:t>Subline</a:t>
            </a:r>
            <a:r>
              <a:rPr lang="de-DE" dirty="0"/>
              <a:t>/Referent/Datum</a:t>
            </a:r>
          </a:p>
          <a:p>
            <a:pPr lvl="1"/>
            <a:r>
              <a:rPr lang="de-DE" dirty="0"/>
              <a:t>—</a:t>
            </a:r>
          </a:p>
          <a:p>
            <a:pPr lvl="2"/>
            <a:r>
              <a:rPr lang="de-DE" dirty="0"/>
              <a:t>Headline groß, Frutiger LT </a:t>
            </a:r>
            <a:r>
              <a:rPr lang="de-DE" dirty="0" err="1"/>
              <a:t>Com</a:t>
            </a:r>
            <a:r>
              <a:rPr lang="de-DE" dirty="0"/>
              <a:t> Light, 32 </a:t>
            </a:r>
            <a:r>
              <a:rPr lang="de-DE" dirty="0" err="1"/>
              <a:t>pt</a:t>
            </a:r>
            <a:endParaRPr lang="de-DE" dirty="0"/>
          </a:p>
          <a:p>
            <a:pPr lvl="3"/>
            <a:r>
              <a:rPr lang="de-DE" dirty="0"/>
              <a:t>Referenten</a:t>
            </a:r>
          </a:p>
        </p:txBody>
      </p:sp>
      <p:sp>
        <p:nvSpPr>
          <p:cNvPr id="4" name="Foliennummernplatzhalter 3">
            <a:extLst>
              <a:ext uri="{FF2B5EF4-FFF2-40B4-BE49-F238E27FC236}">
                <a16:creationId xmlns:a16="http://schemas.microsoft.com/office/drawing/2014/main" id="{82CB5C3E-E47D-427A-AA11-CB39E0BAF281}"/>
              </a:ext>
            </a:extLst>
          </p:cNvPr>
          <p:cNvSpPr>
            <a:spLocks noGrp="1"/>
          </p:cNvSpPr>
          <p:nvPr>
            <p:ph type="sldNum" sz="quarter" idx="14"/>
          </p:nvPr>
        </p:nvSpPr>
        <p:spPr>
          <a:xfrm>
            <a:off x="1190510" y="43860672"/>
            <a:ext cx="1787906" cy="768389"/>
          </a:xfrm>
          <a:prstGeom prst="rect">
            <a:avLst/>
          </a:prstGeom>
        </p:spPr>
        <p:txBody>
          <a:bodyPr/>
          <a:lstStyle/>
          <a:p>
            <a:r>
              <a:rPr lang="de-DE" noProof="0" dirty="0"/>
              <a:t>Seite</a:t>
            </a:r>
            <a:r>
              <a:rPr lang="en-US" dirty="0"/>
              <a:t> </a:t>
            </a:r>
            <a:fld id="{401BA3E4-5E55-4F99-AF09-CC6D6B2539E2}" type="slidenum">
              <a:rPr lang="en-US" smtClean="0"/>
              <a:pPr/>
              <a:t>‹#›</a:t>
            </a:fld>
            <a:endParaRPr lang="en-US" dirty="0"/>
          </a:p>
        </p:txBody>
      </p:sp>
    </p:spTree>
    <p:extLst>
      <p:ext uri="{BB962C8B-B14F-4D97-AF65-F5344CB8AC3E}">
        <p14:creationId xmlns:p14="http://schemas.microsoft.com/office/powerpoint/2010/main" val="34896524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 Co-Branding 2">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159587291"/>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11" name="Bildplatzhalter 10">
            <a:extLst>
              <a:ext uri="{FF2B5EF4-FFF2-40B4-BE49-F238E27FC236}">
                <a16:creationId xmlns:a16="http://schemas.microsoft.com/office/drawing/2014/main" id="{6B002FD9-AF19-4ED6-84E1-C634A79B2BA2}"/>
              </a:ext>
            </a:extLst>
          </p:cNvPr>
          <p:cNvSpPr>
            <a:spLocks noGrp="1"/>
          </p:cNvSpPr>
          <p:nvPr>
            <p:ph type="pic" sz="quarter" idx="10"/>
          </p:nvPr>
        </p:nvSpPr>
        <p:spPr>
          <a:xfrm>
            <a:off x="0" y="0"/>
            <a:ext cx="30275213" cy="21401882"/>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endParaRPr lang="en-US" dirty="0"/>
          </a:p>
        </p:txBody>
      </p:sp>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14713013"/>
            <a:ext cx="19430536" cy="2670897"/>
          </a:xfrm>
          <a:prstGeom prst="rect">
            <a:avLst/>
          </a:prstGeom>
          <a:gradFill flip="none" rotWithShape="1">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wrap="square" lIns="486000" tIns="360000" rIns="360000" bIns="360000" anchor="t">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b="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groß, Frutiger LT </a:t>
            </a:r>
            <a:r>
              <a:rPr lang="de-DE" dirty="0" err="1"/>
              <a:t>Com</a:t>
            </a:r>
            <a:r>
              <a:rPr lang="de-DE" dirty="0"/>
              <a:t> Light, 32 </a:t>
            </a:r>
            <a:r>
              <a:rPr lang="de-DE" dirty="0" err="1"/>
              <a:t>pt</a:t>
            </a:r>
            <a:endParaRPr lang="de-DE" dirty="0"/>
          </a:p>
          <a:p>
            <a:pPr lvl="1"/>
            <a:r>
              <a:rPr lang="de-DE" dirty="0"/>
              <a:t>—</a:t>
            </a:r>
          </a:p>
          <a:p>
            <a:pPr lvl="2"/>
            <a:r>
              <a:rPr lang="de-DE" dirty="0" err="1"/>
              <a:t>Subline</a:t>
            </a:r>
            <a:r>
              <a:rPr lang="de-DE" dirty="0"/>
              <a:t>/Referent/Datum</a:t>
            </a:r>
          </a:p>
          <a:p>
            <a:pPr lvl="3"/>
            <a:r>
              <a:rPr lang="de-DE" dirty="0"/>
              <a:t>Referenten</a:t>
            </a:r>
          </a:p>
        </p:txBody>
      </p:sp>
      <p:sp>
        <p:nvSpPr>
          <p:cNvPr id="4" name="Foliennummernplatzhalter 3">
            <a:extLst>
              <a:ext uri="{FF2B5EF4-FFF2-40B4-BE49-F238E27FC236}">
                <a16:creationId xmlns:a16="http://schemas.microsoft.com/office/drawing/2014/main" id="{AEDE090B-8EDC-46F6-A07B-49E25523BDDC}"/>
              </a:ext>
            </a:extLst>
          </p:cNvPr>
          <p:cNvSpPr>
            <a:spLocks noGrp="1"/>
          </p:cNvSpPr>
          <p:nvPr>
            <p:ph type="sldNum" sz="quarter" idx="14"/>
          </p:nvPr>
        </p:nvSpPr>
        <p:spPr>
          <a:xfrm>
            <a:off x="1190510" y="4386067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Tree>
    <p:extLst>
      <p:ext uri="{BB962C8B-B14F-4D97-AF65-F5344CB8AC3E}">
        <p14:creationId xmlns:p14="http://schemas.microsoft.com/office/powerpoint/2010/main" val="1979950856"/>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unten mit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350274564"/>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pic>
        <p:nvPicPr>
          <p:cNvPr id="5" name="Grafik 4">
            <a:extLst>
              <a:ext uri="{FF2B5EF4-FFF2-40B4-BE49-F238E27FC236}">
                <a16:creationId xmlns:a16="http://schemas.microsoft.com/office/drawing/2014/main" id="{7C751A8B-7DD1-4C74-A6D8-AE2E6694A0D1}"/>
              </a:ext>
            </a:extLst>
          </p:cNvPr>
          <p:cNvPicPr>
            <a:picLocks noChangeAspect="1"/>
          </p:cNvPicPr>
          <p:nvPr userDrawn="1"/>
        </p:nvPicPr>
        <p:blipFill rotWithShape="1">
          <a:blip r:embed="rId5"/>
          <a:srcRect t="10014" b="10419"/>
          <a:stretch/>
        </p:blipFill>
        <p:spPr>
          <a:xfrm>
            <a:off x="2" y="9"/>
            <a:ext cx="30275213" cy="42803757"/>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2" y="34850026"/>
            <a:ext cx="29084701" cy="2504184"/>
          </a:xfrm>
          <a:prstGeom prst="rect">
            <a:avLst/>
          </a:prstGeom>
          <a:noFill/>
        </p:spPr>
        <p:txBody>
          <a:bodyPr wrap="square" lIns="486000" tIns="360000" rIns="360000" bIns="360000" anchor="b">
            <a:spAutoFit/>
          </a:bodyPr>
          <a:lstStyle>
            <a:lvl1pPr>
              <a:lnSpc>
                <a:spcPct val="110000"/>
              </a:lnSpc>
              <a:spcAft>
                <a:spcPts val="0"/>
              </a:spcAft>
              <a:defRPr sz="1600" b="0">
                <a:solidFill>
                  <a:schemeClr val="bg1"/>
                </a:solidFill>
                <a:latin typeface="+mj-lt"/>
              </a:defRPr>
            </a:lvl1pPr>
            <a:lvl2pPr>
              <a:lnSpc>
                <a:spcPts val="3200"/>
              </a:lnSpc>
              <a:spcAft>
                <a:spcPts val="640"/>
              </a:spcAft>
              <a:defRPr sz="4160" b="0">
                <a:solidFill>
                  <a:schemeClr val="bg1"/>
                </a:solidFill>
                <a:latin typeface="Frutiger LT Com 75 Black" panose="020B0A03040504030204" pitchFamily="34" charset="0"/>
              </a:defRPr>
            </a:lvl2pPr>
            <a:lvl3pPr>
              <a:lnSpc>
                <a:spcPct val="100000"/>
              </a:lnSpc>
              <a:spcAft>
                <a:spcPts val="0"/>
              </a:spcAft>
              <a:defRPr sz="3200" b="0">
                <a:solidFill>
                  <a:schemeClr val="bg1"/>
                </a:solidFill>
                <a:latin typeface="+mn-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err="1"/>
              <a:t>Subline</a:t>
            </a:r>
            <a:r>
              <a:rPr lang="de-DE" dirty="0"/>
              <a:t>/Referent/Datum</a:t>
            </a:r>
          </a:p>
          <a:p>
            <a:pPr lvl="1"/>
            <a:r>
              <a:rPr lang="de-DE" dirty="0"/>
              <a:t>—</a:t>
            </a:r>
          </a:p>
          <a:p>
            <a:pPr lvl="2"/>
            <a:r>
              <a:rPr lang="de-DE" dirty="0"/>
              <a:t>Headline groß, Frutiger LT </a:t>
            </a:r>
            <a:r>
              <a:rPr lang="de-DE" dirty="0" err="1"/>
              <a:t>Com</a:t>
            </a:r>
            <a:r>
              <a:rPr lang="de-DE" dirty="0"/>
              <a:t> Light, 32 </a:t>
            </a:r>
            <a:r>
              <a:rPr lang="de-DE" dirty="0" err="1"/>
              <a:t>pt</a:t>
            </a:r>
            <a:endParaRPr lang="de-DE" dirty="0"/>
          </a:p>
          <a:p>
            <a:pPr lvl="3"/>
            <a:r>
              <a:rPr lang="de-DE" dirty="0"/>
              <a:t>Referenten</a:t>
            </a:r>
          </a:p>
        </p:txBody>
      </p:sp>
      <p:sp>
        <p:nvSpPr>
          <p:cNvPr id="4" name="Foliennummernplatzhalter 3">
            <a:extLst>
              <a:ext uri="{FF2B5EF4-FFF2-40B4-BE49-F238E27FC236}">
                <a16:creationId xmlns:a16="http://schemas.microsoft.com/office/drawing/2014/main" id="{A8BBD116-D531-4394-B940-E1E0CD4B016C}"/>
              </a:ext>
            </a:extLst>
          </p:cNvPr>
          <p:cNvSpPr>
            <a:spLocks noGrp="1"/>
          </p:cNvSpPr>
          <p:nvPr>
            <p:ph type="sldNum" sz="quarter" idx="14"/>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Tree>
    <p:extLst>
      <p:ext uri="{BB962C8B-B14F-4D97-AF65-F5344CB8AC3E}">
        <p14:creationId xmlns:p14="http://schemas.microsoft.com/office/powerpoint/2010/main" val="1223492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folie – große Headline oben mit Bi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FA62D198-8DCD-43B1-ADA0-82CB261CFE47}"/>
              </a:ext>
            </a:extLst>
          </p:cNvPr>
          <p:cNvGraphicFramePr>
            <a:graphicFrameLocks noChangeAspect="1"/>
          </p:cNvGraphicFramePr>
          <p:nvPr userDrawn="1">
            <p:custDataLst>
              <p:tags r:id="rId1"/>
            </p:custDataLst>
            <p:extLst>
              <p:ext uri="{D42A27DB-BD31-4B8C-83A1-F6EECF244321}">
                <p14:modId xmlns:p14="http://schemas.microsoft.com/office/powerpoint/2010/main" val="2646599342"/>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13" name="Objekt 12" hidden="1">
                        <a:extLst>
                          <a:ext uri="{FF2B5EF4-FFF2-40B4-BE49-F238E27FC236}">
                            <a16:creationId xmlns:a16="http://schemas.microsoft.com/office/drawing/2014/main" id="{FA62D198-8DCD-43B1-ADA0-82CB261CFE47}"/>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pic>
        <p:nvPicPr>
          <p:cNvPr id="5" name="Grafik 4">
            <a:extLst>
              <a:ext uri="{FF2B5EF4-FFF2-40B4-BE49-F238E27FC236}">
                <a16:creationId xmlns:a16="http://schemas.microsoft.com/office/drawing/2014/main" id="{11F1A574-59A7-4800-855F-6C927C3EF908}"/>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0" y="0"/>
            <a:ext cx="30275213" cy="42803763"/>
          </a:xfrm>
          <a:prstGeom prst="rect">
            <a:avLst/>
          </a:prstGeom>
        </p:spPr>
      </p:pic>
      <p:sp>
        <p:nvSpPr>
          <p:cNvPr id="15" name="Textplatzhalter 14">
            <a:extLst>
              <a:ext uri="{FF2B5EF4-FFF2-40B4-BE49-F238E27FC236}">
                <a16:creationId xmlns:a16="http://schemas.microsoft.com/office/drawing/2014/main" id="{AABB2FBB-BF9E-4D2C-8FD3-E83E60052330}"/>
              </a:ext>
            </a:extLst>
          </p:cNvPr>
          <p:cNvSpPr>
            <a:spLocks noGrp="1"/>
          </p:cNvSpPr>
          <p:nvPr>
            <p:ph type="body" sz="quarter" idx="11" hasCustomPrompt="1"/>
          </p:nvPr>
        </p:nvSpPr>
        <p:spPr>
          <a:xfrm>
            <a:off x="1" y="34683316"/>
            <a:ext cx="29084703" cy="2670897"/>
          </a:xfrm>
          <a:prstGeom prst="rect">
            <a:avLst/>
          </a:prstGeom>
          <a:noFill/>
        </p:spPr>
        <p:txBody>
          <a:bodyPr wrap="square" lIns="486000" tIns="360000" rIns="360000" bIns="360000" anchor="b">
            <a:spAutoFit/>
          </a:bodyPr>
          <a:lstStyle>
            <a:lvl1pPr>
              <a:lnSpc>
                <a:spcPct val="100000"/>
              </a:lnSpc>
              <a:spcAft>
                <a:spcPts val="0"/>
              </a:spcAft>
              <a:defRPr sz="3200" b="0">
                <a:solidFill>
                  <a:schemeClr val="bg1"/>
                </a:solidFill>
                <a:latin typeface="+mn-lt"/>
              </a:defRPr>
            </a:lvl1pPr>
            <a:lvl2pPr>
              <a:lnSpc>
                <a:spcPts val="3520"/>
              </a:lnSpc>
              <a:spcAft>
                <a:spcPts val="1600"/>
              </a:spcAft>
              <a:defRPr sz="4160" b="0">
                <a:solidFill>
                  <a:schemeClr val="bg1"/>
                </a:solidFill>
                <a:latin typeface="Frutiger LT Com 75 Black" panose="020B0A03040504030204" pitchFamily="34" charset="0"/>
              </a:defRPr>
            </a:lvl2pPr>
            <a:lvl3pPr>
              <a:lnSpc>
                <a:spcPct val="110000"/>
              </a:lnSpc>
              <a:spcAft>
                <a:spcPts val="0"/>
              </a:spcAft>
              <a:defRPr sz="1600">
                <a:solidFill>
                  <a:schemeClr val="bg1"/>
                </a:solidFill>
                <a:latin typeface="+mj-lt"/>
              </a:defRPr>
            </a:lvl3pPr>
            <a:lvl4pPr marL="0" indent="0">
              <a:lnSpc>
                <a:spcPct val="110000"/>
              </a:lnSpc>
              <a:spcBef>
                <a:spcPts val="2080"/>
              </a:spcBef>
              <a:spcAft>
                <a:spcPts val="0"/>
              </a:spcAft>
              <a:buNone/>
              <a:defRPr sz="1600">
                <a:solidFill>
                  <a:schemeClr val="bg1"/>
                </a:solidFill>
              </a:defRPr>
            </a:lvl4pPr>
            <a:lvl5pPr>
              <a:spcAft>
                <a:spcPts val="0"/>
              </a:spcAft>
              <a:defRPr/>
            </a:lvl5pPr>
          </a:lstStyle>
          <a:p>
            <a:pPr lvl="0"/>
            <a:r>
              <a:rPr lang="de-DE" dirty="0"/>
              <a:t>Headline groß, Frutiger LT </a:t>
            </a:r>
            <a:r>
              <a:rPr lang="de-DE" dirty="0" err="1"/>
              <a:t>Com</a:t>
            </a:r>
            <a:r>
              <a:rPr lang="de-DE" dirty="0"/>
              <a:t> Light, 32 </a:t>
            </a:r>
            <a:r>
              <a:rPr lang="de-DE" dirty="0" err="1"/>
              <a:t>pt</a:t>
            </a:r>
            <a:endParaRPr lang="de-DE" dirty="0"/>
          </a:p>
          <a:p>
            <a:pPr lvl="1"/>
            <a:r>
              <a:rPr lang="de-DE" dirty="0"/>
              <a:t>—</a:t>
            </a:r>
          </a:p>
          <a:p>
            <a:pPr lvl="2"/>
            <a:r>
              <a:rPr lang="de-DE" dirty="0" err="1"/>
              <a:t>Subline</a:t>
            </a:r>
            <a:r>
              <a:rPr lang="de-DE" dirty="0"/>
              <a:t>/Referent/Datum</a:t>
            </a:r>
          </a:p>
          <a:p>
            <a:pPr lvl="3"/>
            <a:r>
              <a:rPr lang="de-DE" dirty="0"/>
              <a:t>Referenten</a:t>
            </a:r>
          </a:p>
        </p:txBody>
      </p:sp>
      <p:sp>
        <p:nvSpPr>
          <p:cNvPr id="4" name="Foliennummernplatzhalter 3">
            <a:extLst>
              <a:ext uri="{FF2B5EF4-FFF2-40B4-BE49-F238E27FC236}">
                <a16:creationId xmlns:a16="http://schemas.microsoft.com/office/drawing/2014/main" id="{55696E82-453E-4196-8BCD-BF982D26413F}"/>
              </a:ext>
            </a:extLst>
          </p:cNvPr>
          <p:cNvSpPr>
            <a:spLocks noGrp="1"/>
          </p:cNvSpPr>
          <p:nvPr>
            <p:ph type="sldNum" sz="quarter" idx="14"/>
          </p:nvPr>
        </p:nvSpPr>
        <p:spPr>
          <a:xfrm>
            <a:off x="1190510" y="43860672"/>
            <a:ext cx="1787906" cy="768389"/>
          </a:xfrm>
          <a:prstGeom prst="rect">
            <a:avLst/>
          </a:prstGeom>
        </p:spPr>
        <p:txBody>
          <a:bodyPr/>
          <a:lstStyle/>
          <a:p>
            <a:r>
              <a:rPr lang="de-DE" noProof="0" dirty="0"/>
              <a:t>Seite</a:t>
            </a:r>
            <a:r>
              <a:rPr lang="en-US" dirty="0"/>
              <a:t> </a:t>
            </a:r>
            <a:fld id="{401BA3E4-5E55-4F99-AF09-CC6D6B2539E2}" type="slidenum">
              <a:rPr lang="en-US" smtClean="0"/>
              <a:pPr/>
              <a:t>‹#›</a:t>
            </a:fld>
            <a:endParaRPr lang="en-US" dirty="0"/>
          </a:p>
        </p:txBody>
      </p:sp>
    </p:spTree>
    <p:extLst>
      <p:ext uri="{BB962C8B-B14F-4D97-AF65-F5344CB8AC3E}">
        <p14:creationId xmlns:p14="http://schemas.microsoft.com/office/powerpoint/2010/main" val="1124401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Kapiteltrenner – Bild vollflächig">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95B6287E-4A4F-4439-B422-A23539B2685C}"/>
              </a:ext>
            </a:extLst>
          </p:cNvPr>
          <p:cNvGraphicFramePr>
            <a:graphicFrameLocks noChangeAspect="1"/>
          </p:cNvGraphicFramePr>
          <p:nvPr userDrawn="1">
            <p:custDataLst>
              <p:tags r:id="rId1"/>
            </p:custDataLst>
            <p:extLst>
              <p:ext uri="{D42A27DB-BD31-4B8C-83A1-F6EECF244321}">
                <p14:modId xmlns:p14="http://schemas.microsoft.com/office/powerpoint/2010/main" val="3204060123"/>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 imgW="344" imgH="345" progId="TCLayout.ActiveDocument.1">
                  <p:embed/>
                </p:oleObj>
              </mc:Choice>
              <mc:Fallback>
                <p:oleObj name="think-cell Folie" r:id="rId3" imgW="344" imgH="345" progId="TCLayout.ActiveDocument.1">
                  <p:embed/>
                  <p:pic>
                    <p:nvPicPr>
                      <p:cNvPr id="6" name="Objekt 5" hidden="1">
                        <a:extLst>
                          <a:ext uri="{FF2B5EF4-FFF2-40B4-BE49-F238E27FC236}">
                            <a16:creationId xmlns:a16="http://schemas.microsoft.com/office/drawing/2014/main" id="{95B6287E-4A4F-4439-B422-A23539B2685C}"/>
                          </a:ext>
                        </a:extLst>
                      </p:cNvPr>
                      <p:cNvPicPr/>
                      <p:nvPr/>
                    </p:nvPicPr>
                    <p:blipFill>
                      <a:blip r:embed="rId4"/>
                      <a:stretch>
                        <a:fillRect/>
                      </a:stretch>
                    </p:blipFill>
                    <p:spPr>
                      <a:xfrm>
                        <a:off x="3943" y="9912"/>
                        <a:ext cx="3943" cy="9911"/>
                      </a:xfrm>
                      <a:prstGeom prst="rect">
                        <a:avLst/>
                      </a:prstGeom>
                    </p:spPr>
                  </p:pic>
                </p:oleObj>
              </mc:Fallback>
            </mc:AlternateContent>
          </a:graphicData>
        </a:graphic>
      </p:graphicFrame>
      <p:sp>
        <p:nvSpPr>
          <p:cNvPr id="8" name="Bildplatzhalter 7">
            <a:extLst>
              <a:ext uri="{FF2B5EF4-FFF2-40B4-BE49-F238E27FC236}">
                <a16:creationId xmlns:a16="http://schemas.microsoft.com/office/drawing/2014/main" id="{43168385-808A-40CF-ACBB-25E2FEB39C95}"/>
              </a:ext>
            </a:extLst>
          </p:cNvPr>
          <p:cNvSpPr>
            <a:spLocks noGrp="1"/>
          </p:cNvSpPr>
          <p:nvPr>
            <p:ph type="pic" sz="quarter" idx="13"/>
          </p:nvPr>
        </p:nvSpPr>
        <p:spPr>
          <a:xfrm>
            <a:off x="0" y="6"/>
            <a:ext cx="30275213" cy="38435482"/>
          </a:xfrm>
          <a:prstGeom prst="rect">
            <a:avLst/>
          </a:prstGeom>
          <a:solidFill>
            <a:schemeClr val="bg2">
              <a:lumMod val="20000"/>
              <a:lumOff val="80000"/>
            </a:schemeClr>
          </a:solidFill>
        </p:spPr>
        <p:txBody>
          <a:bodyPr>
            <a:noAutofit/>
          </a:bodyPr>
          <a:lstStyle>
            <a:lvl1pPr>
              <a:defRPr>
                <a:solidFill>
                  <a:schemeClr val="bg1"/>
                </a:solidFill>
              </a:defRPr>
            </a:lvl1pPr>
          </a:lstStyle>
          <a:p>
            <a:r>
              <a:rPr lang="en-US"/>
              <a:t>Click icon to add picture</a:t>
            </a:r>
          </a:p>
        </p:txBody>
      </p:sp>
      <p:sp>
        <p:nvSpPr>
          <p:cNvPr id="10" name="Textplatzhalter 9">
            <a:extLst>
              <a:ext uri="{FF2B5EF4-FFF2-40B4-BE49-F238E27FC236}">
                <a16:creationId xmlns:a16="http://schemas.microsoft.com/office/drawing/2014/main" id="{959FA541-8597-4991-9A2A-D86D39840ED3}"/>
              </a:ext>
            </a:extLst>
          </p:cNvPr>
          <p:cNvSpPr>
            <a:spLocks noGrp="1"/>
          </p:cNvSpPr>
          <p:nvPr>
            <p:ph type="body" sz="quarter" idx="14" hasCustomPrompt="1"/>
          </p:nvPr>
        </p:nvSpPr>
        <p:spPr>
          <a:xfrm>
            <a:off x="15583063" y="19658024"/>
            <a:ext cx="14692150" cy="13593085"/>
          </a:xfrm>
          <a:prstGeom prst="rect">
            <a:avLst/>
          </a:prstGeom>
          <a:gradFill flip="none" rotWithShape="1">
            <a:gsLst>
              <a:gs pos="34000">
                <a:srgbClr val="00779A">
                  <a:alpha val="95000"/>
                </a:srgbClr>
              </a:gs>
              <a:gs pos="0">
                <a:srgbClr val="014A6B">
                  <a:alpha val="95000"/>
                </a:srgbClr>
              </a:gs>
              <a:gs pos="74000">
                <a:schemeClr val="accent5">
                  <a:lumMod val="90000"/>
                  <a:lumOff val="10000"/>
                  <a:alpha val="95000"/>
                </a:schemeClr>
              </a:gs>
              <a:gs pos="100000">
                <a:srgbClr val="09B2AC">
                  <a:alpha val="95000"/>
                </a:srgbClr>
              </a:gs>
            </a:gsLst>
            <a:path path="circle">
              <a:fillToRect r="100000" b="100000"/>
            </a:path>
            <a:tileRect l="-100000" t="-100000"/>
          </a:gradFill>
        </p:spPr>
        <p:txBody>
          <a:bodyPr lIns="360000" tIns="360000" rIns="360000" bIns="360000"/>
          <a:lstStyle>
            <a:lvl1pPr>
              <a:lnSpc>
                <a:spcPct val="110000"/>
              </a:lnSpc>
              <a:spcAft>
                <a:spcPts val="0"/>
              </a:spcAft>
              <a:defRPr sz="3200" b="0">
                <a:solidFill>
                  <a:schemeClr val="bg1"/>
                </a:solidFill>
                <a:latin typeface="+mn-lt"/>
              </a:defRPr>
            </a:lvl1pPr>
            <a:lvl2pPr>
              <a:lnSpc>
                <a:spcPts val="3520"/>
              </a:lnSpc>
              <a:spcAft>
                <a:spcPts val="1600"/>
              </a:spcAft>
              <a:defRPr sz="4160" b="1">
                <a:solidFill>
                  <a:schemeClr val="bg1"/>
                </a:solidFill>
                <a:latin typeface="Frutiger LT Com 75 Black" panose="020B0A03040504030204" pitchFamily="34" charset="0"/>
              </a:defRPr>
            </a:lvl2pPr>
            <a:lvl3pPr>
              <a:lnSpc>
                <a:spcPct val="110000"/>
              </a:lnSpc>
              <a:defRPr sz="1600">
                <a:solidFill>
                  <a:schemeClr val="bg1"/>
                </a:solidFill>
              </a:defRPr>
            </a:lvl3pPr>
            <a:lvl4pPr>
              <a:defRPr>
                <a:solidFill>
                  <a:schemeClr val="bg1"/>
                </a:solidFill>
              </a:defRPr>
            </a:lvl4pPr>
            <a:lvl5pPr>
              <a:defRPr>
                <a:solidFill>
                  <a:schemeClr val="bg1"/>
                </a:solidFill>
              </a:defRPr>
            </a:lvl5pPr>
          </a:lstStyle>
          <a:p>
            <a:pPr lvl="0"/>
            <a:r>
              <a:rPr lang="de-DE" dirty="0"/>
              <a:t>Zahl</a:t>
            </a:r>
          </a:p>
          <a:p>
            <a:pPr lvl="1"/>
            <a:r>
              <a:rPr lang="de-DE" dirty="0"/>
              <a:t>—</a:t>
            </a:r>
          </a:p>
          <a:p>
            <a:pPr lvl="2"/>
            <a:r>
              <a:rPr lang="de-DE" dirty="0"/>
              <a:t>Kapitelüberschrift, Frutiger LT </a:t>
            </a:r>
            <a:r>
              <a:rPr lang="de-DE" dirty="0" err="1"/>
              <a:t>Com</a:t>
            </a:r>
            <a:r>
              <a:rPr lang="de-DE" dirty="0"/>
              <a:t> </a:t>
            </a:r>
            <a:r>
              <a:rPr lang="de-DE" dirty="0" err="1"/>
              <a:t>Bold</a:t>
            </a:r>
            <a:r>
              <a:rPr lang="de-DE" dirty="0"/>
              <a:t>, 16 </a:t>
            </a:r>
            <a:r>
              <a:rPr lang="de-DE" dirty="0" err="1"/>
              <a:t>pt</a:t>
            </a:r>
            <a:endParaRPr lang="de-DE" dirty="0"/>
          </a:p>
        </p:txBody>
      </p:sp>
      <p:sp>
        <p:nvSpPr>
          <p:cNvPr id="13" name="Foliennummernplatzhalter 12">
            <a:extLst>
              <a:ext uri="{FF2B5EF4-FFF2-40B4-BE49-F238E27FC236}">
                <a16:creationId xmlns:a16="http://schemas.microsoft.com/office/drawing/2014/main" id="{9DE5828C-86B5-43E8-99E0-320BB3D4C7F3}"/>
              </a:ext>
            </a:extLst>
          </p:cNvPr>
          <p:cNvSpPr>
            <a:spLocks noGrp="1"/>
          </p:cNvSpPr>
          <p:nvPr>
            <p:ph type="sldNum" sz="quarter" idx="17"/>
          </p:nvPr>
        </p:nvSpPr>
        <p:spPr>
          <a:xfrm>
            <a:off x="1190510" y="40293692"/>
            <a:ext cx="1787906" cy="768389"/>
          </a:xfrm>
          <a:prstGeom prst="rect">
            <a:avLst/>
          </a:prstGeom>
        </p:spPr>
        <p:txBody>
          <a:bodyPr/>
          <a:lstStyle/>
          <a:p>
            <a:r>
              <a:rPr lang="de-DE" noProof="0"/>
              <a:t>Seite</a:t>
            </a:r>
            <a:r>
              <a:rPr lang="en-US"/>
              <a:t> </a:t>
            </a:r>
            <a:fld id="{401BA3E4-5E55-4F99-AF09-CC6D6B2539E2}" type="slidenum">
              <a:rPr lang="en-US" smtClean="0"/>
              <a:pPr/>
              <a:t>‹#›</a:t>
            </a:fld>
            <a:endParaRPr lang="en-US" dirty="0"/>
          </a:p>
        </p:txBody>
      </p:sp>
    </p:spTree>
    <p:extLst>
      <p:ext uri="{BB962C8B-B14F-4D97-AF65-F5344CB8AC3E}">
        <p14:creationId xmlns:p14="http://schemas.microsoft.com/office/powerpoint/2010/main" val="1494303512"/>
      </p:ext>
    </p:extLst>
  </p:cSld>
  <p:clrMapOvr>
    <a:masterClrMapping/>
  </p:clrMapOvr>
  <p:extLst>
    <p:ext uri="{DCECCB84-F9BA-43D5-87BE-67443E8EF086}">
      <p15:sldGuideLst xmlns:p15="http://schemas.microsoft.com/office/powerpoint/2012/main">
        <p15:guide id="1" pos="9255" userDrawn="1">
          <p15:clr>
            <a:srgbClr val="FBAE40"/>
          </p15:clr>
        </p15:guide>
        <p15:guide id="2" pos="9816"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37" Type="http://schemas.openxmlformats.org/officeDocument/2006/relationships/image" Target="../media/image3.w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emf"/><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F507918F-B2AA-4A76-81D6-4E27E906E31E}"/>
              </a:ext>
            </a:extLst>
          </p:cNvPr>
          <p:cNvGraphicFramePr>
            <a:graphicFrameLocks noChangeAspect="1"/>
          </p:cNvGraphicFramePr>
          <p:nvPr userDrawn="1">
            <p:custDataLst>
              <p:tags r:id="rId33"/>
            </p:custDataLst>
            <p:extLst>
              <p:ext uri="{D42A27DB-BD31-4B8C-83A1-F6EECF244321}">
                <p14:modId xmlns:p14="http://schemas.microsoft.com/office/powerpoint/2010/main" val="2565214452"/>
              </p:ext>
            </p:extLst>
          </p:nvPr>
        </p:nvGraphicFramePr>
        <p:xfrm>
          <a:off x="3943" y="9912"/>
          <a:ext cx="3943" cy="9911"/>
        </p:xfrm>
        <a:graphic>
          <a:graphicData uri="http://schemas.openxmlformats.org/presentationml/2006/ole">
            <mc:AlternateContent xmlns:mc="http://schemas.openxmlformats.org/markup-compatibility/2006">
              <mc:Choice xmlns:v="urn:schemas-microsoft-com:vml" Requires="v">
                <p:oleObj name="think-cell Folie" r:id="rId34" imgW="344" imgH="345" progId="TCLayout.ActiveDocument.1">
                  <p:embed/>
                </p:oleObj>
              </mc:Choice>
              <mc:Fallback>
                <p:oleObj name="think-cell Folie" r:id="rId34" imgW="344" imgH="345" progId="TCLayout.ActiveDocument.1">
                  <p:embed/>
                  <p:pic>
                    <p:nvPicPr>
                      <p:cNvPr id="8" name="Objekt 7" hidden="1">
                        <a:extLst>
                          <a:ext uri="{FF2B5EF4-FFF2-40B4-BE49-F238E27FC236}">
                            <a16:creationId xmlns:a16="http://schemas.microsoft.com/office/drawing/2014/main" id="{F507918F-B2AA-4A76-81D6-4E27E906E31E}"/>
                          </a:ext>
                        </a:extLst>
                      </p:cNvPr>
                      <p:cNvPicPr/>
                      <p:nvPr/>
                    </p:nvPicPr>
                    <p:blipFill>
                      <a:blip r:embed="rId35"/>
                      <a:stretch>
                        <a:fillRect/>
                      </a:stretch>
                    </p:blipFill>
                    <p:spPr>
                      <a:xfrm>
                        <a:off x="3943" y="9912"/>
                        <a:ext cx="3943" cy="9911"/>
                      </a:xfrm>
                      <a:prstGeom prst="rect">
                        <a:avLst/>
                      </a:prstGeom>
                    </p:spPr>
                  </p:pic>
                </p:oleObj>
              </mc:Fallback>
            </mc:AlternateContent>
          </a:graphicData>
        </a:graphic>
      </p:graphicFrame>
      <p:pic>
        <p:nvPicPr>
          <p:cNvPr id="4" name="iao_rgb">
            <a:extLst>
              <a:ext uri="{FF2B5EF4-FFF2-40B4-BE49-F238E27FC236}">
                <a16:creationId xmlns:a16="http://schemas.microsoft.com/office/drawing/2014/main" id="{ABAC4899-A4BC-4F59-7291-28D7DB1F332C}"/>
              </a:ext>
            </a:extLst>
          </p:cNvPr>
          <p:cNvPicPr>
            <a:picLocks noChangeAspect="1"/>
          </p:cNvPicPr>
          <p:nvPr userDrawn="1"/>
        </p:nvPicPr>
        <p:blipFill>
          <a:blip r:embed="rId36"/>
          <a:stretch>
            <a:fillRect/>
          </a:stretch>
        </p:blipFill>
        <p:spPr>
          <a:xfrm>
            <a:off x="25358726" y="41142286"/>
            <a:ext cx="4196182" cy="1114424"/>
          </a:xfrm>
          <a:prstGeom prst="rect">
            <a:avLst/>
          </a:prstGeom>
        </p:spPr>
      </p:pic>
      <p:pic>
        <p:nvPicPr>
          <p:cNvPr id="7" name="Grafik 6">
            <a:extLst>
              <a:ext uri="{FF2B5EF4-FFF2-40B4-BE49-F238E27FC236}">
                <a16:creationId xmlns:a16="http://schemas.microsoft.com/office/drawing/2014/main" id="{24E44050-6CB5-451A-1AC2-D2A70444C81F}"/>
              </a:ext>
            </a:extLst>
          </p:cNvPr>
          <p:cNvPicPr>
            <a:picLocks noChangeAspect="1"/>
          </p:cNvPicPr>
          <p:nvPr userDrawn="1"/>
        </p:nvPicPr>
        <p:blipFill>
          <a:blip r:embed="rId37"/>
          <a:stretch>
            <a:fillRect/>
          </a:stretch>
        </p:blipFill>
        <p:spPr>
          <a:xfrm>
            <a:off x="20583337" y="41125660"/>
            <a:ext cx="4225668" cy="1085762"/>
          </a:xfrm>
          <a:prstGeom prst="rect">
            <a:avLst/>
          </a:prstGeom>
        </p:spPr>
      </p:pic>
    </p:spTree>
    <p:extLst>
      <p:ext uri="{BB962C8B-B14F-4D97-AF65-F5344CB8AC3E}">
        <p14:creationId xmlns:p14="http://schemas.microsoft.com/office/powerpoint/2010/main" val="357623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 id="2147483661" r:id="rId12"/>
    <p:sldLayoutId id="2147483663" r:id="rId13"/>
    <p:sldLayoutId id="2147483668" r:id="rId14"/>
    <p:sldLayoutId id="2147483679" r:id="rId15"/>
    <p:sldLayoutId id="2147483665" r:id="rId16"/>
    <p:sldLayoutId id="2147483671" r:id="rId17"/>
    <p:sldLayoutId id="2147483664" r:id="rId18"/>
    <p:sldLayoutId id="2147483667" r:id="rId19"/>
    <p:sldLayoutId id="2147483659" r:id="rId20"/>
    <p:sldLayoutId id="2147483678" r:id="rId21"/>
    <p:sldLayoutId id="2147483666" r:id="rId22"/>
    <p:sldLayoutId id="2147483680" r:id="rId23"/>
    <p:sldLayoutId id="2147483669" r:id="rId24"/>
    <p:sldLayoutId id="2147483670" r:id="rId25"/>
    <p:sldLayoutId id="2147483672" r:id="rId26"/>
    <p:sldLayoutId id="2147483673" r:id="rId27"/>
    <p:sldLayoutId id="2147483674" r:id="rId28"/>
    <p:sldLayoutId id="2147483675" r:id="rId29"/>
    <p:sldLayoutId id="2147483676" r:id="rId30"/>
    <p:sldLayoutId id="2147483677" r:id="rId31"/>
  </p:sldLayoutIdLst>
  <p:hf hdr="0"/>
  <p:txStyles>
    <p:titleStyle>
      <a:lvl1pPr algn="l" defTabSz="914386" rtl="0" eaLnBrk="1" latinLnBrk="0" hangingPunct="1">
        <a:lnSpc>
          <a:spcPct val="110000"/>
        </a:lnSpc>
        <a:spcBef>
          <a:spcPct val="0"/>
        </a:spcBef>
        <a:buNone/>
        <a:defRPr sz="2400" b="0" kern="1200">
          <a:solidFill>
            <a:schemeClr val="accent2"/>
          </a:solidFill>
          <a:latin typeface="Frutiger LT Com 65 Bold" panose="020B0803030504020204" pitchFamily="34" charset="0"/>
          <a:ea typeface="+mj-ea"/>
          <a:cs typeface="+mj-cs"/>
        </a:defRPr>
      </a:lvl1pPr>
    </p:titleStyle>
    <p:bodyStyle>
      <a:lvl1pPr marL="0" indent="0" algn="l" defTabSz="914386" rtl="0" eaLnBrk="1" latinLnBrk="0" hangingPunct="1">
        <a:lnSpc>
          <a:spcPct val="110000"/>
        </a:lnSpc>
        <a:spcBef>
          <a:spcPts val="0"/>
        </a:spcBef>
        <a:spcAft>
          <a:spcPts val="1900"/>
        </a:spcAft>
        <a:buFont typeface="Arial" panose="020B0604020202020204" pitchFamily="34" charset="0"/>
        <a:buNone/>
        <a:defRPr sz="1600" b="0" kern="1200">
          <a:solidFill>
            <a:schemeClr val="accent1"/>
          </a:solidFill>
          <a:latin typeface="+mj-lt"/>
          <a:ea typeface="+mn-ea"/>
          <a:cs typeface="+mn-cs"/>
        </a:defRPr>
      </a:lvl1pPr>
      <a:lvl2pPr marL="0" indent="0" algn="l" defTabSz="914386" rtl="0" eaLnBrk="1" latinLnBrk="0" hangingPunct="1">
        <a:lnSpc>
          <a:spcPct val="110000"/>
        </a:lnSpc>
        <a:spcBef>
          <a:spcPts val="0"/>
        </a:spcBef>
        <a:spcAft>
          <a:spcPts val="1900"/>
        </a:spcAft>
        <a:buFont typeface="Arial" panose="020B0604020202020204" pitchFamily="34" charset="0"/>
        <a:buNone/>
        <a:defRPr sz="1400" kern="1200">
          <a:solidFill>
            <a:schemeClr val="tx1"/>
          </a:solidFill>
          <a:latin typeface="+mn-lt"/>
          <a:ea typeface="+mn-ea"/>
          <a:cs typeface="+mn-cs"/>
        </a:defRPr>
      </a:lvl2pPr>
      <a:lvl3pPr marL="0" indent="0" algn="l" defTabSz="914386" rtl="0" eaLnBrk="1" latinLnBrk="0" hangingPunct="1">
        <a:lnSpc>
          <a:spcPct val="110000"/>
        </a:lnSpc>
        <a:spcBef>
          <a:spcPts val="0"/>
        </a:spcBef>
        <a:buFont typeface="Arial" panose="020B0604020202020204" pitchFamily="34" charset="0"/>
        <a:buNone/>
        <a:defRPr sz="1400" b="0" kern="1200">
          <a:solidFill>
            <a:schemeClr val="tx1"/>
          </a:solidFill>
          <a:latin typeface="+mj-lt"/>
          <a:ea typeface="+mn-ea"/>
          <a:cs typeface="+mn-cs"/>
        </a:defRPr>
      </a:lvl3pPr>
      <a:lvl4pPr marL="179997" indent="-179997" algn="l" defTabSz="914386" rtl="0" eaLnBrk="1" latinLnBrk="0" hangingPunct="1">
        <a:lnSpc>
          <a:spcPct val="110000"/>
        </a:lnSpc>
        <a:spcBef>
          <a:spcPts val="0"/>
        </a:spcBef>
        <a:buClr>
          <a:schemeClr val="accent1"/>
        </a:buClr>
        <a:buFont typeface="Wingdings" panose="05000000000000000000" pitchFamily="2" charset="2"/>
        <a:buChar char="§"/>
        <a:defRPr sz="1400" kern="1200">
          <a:solidFill>
            <a:schemeClr val="tx1"/>
          </a:solidFill>
          <a:latin typeface="+mn-lt"/>
          <a:ea typeface="+mn-ea"/>
          <a:cs typeface="+mn-cs"/>
        </a:defRPr>
      </a:lvl4pPr>
      <a:lvl5pPr marL="359994" indent="-179997" algn="l" defTabSz="914386"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5pPr>
      <a:lvl6pPr marL="539992" indent="-179997" algn="l" defTabSz="914386" rtl="0" eaLnBrk="1" latinLnBrk="0" hangingPunct="1">
        <a:lnSpc>
          <a:spcPct val="110000"/>
        </a:lnSpc>
        <a:spcBef>
          <a:spcPts val="0"/>
        </a:spcBef>
        <a:buClr>
          <a:schemeClr val="bg2"/>
        </a:buClr>
        <a:buFont typeface="Wingdings" panose="05000000000000000000" pitchFamily="2" charset="2"/>
        <a:buChar char="§"/>
        <a:defRPr sz="1400" kern="1200">
          <a:solidFill>
            <a:schemeClr val="tx1"/>
          </a:solidFill>
          <a:latin typeface="+mn-lt"/>
          <a:ea typeface="+mn-ea"/>
          <a:cs typeface="+mn-cs"/>
        </a:defRPr>
      </a:lvl6pPr>
      <a:lvl7pPr marL="215997" indent="-215997" algn="l" defTabSz="914386" rtl="0" eaLnBrk="1" latinLnBrk="0" hangingPunct="1">
        <a:lnSpc>
          <a:spcPct val="110000"/>
        </a:lnSpc>
        <a:spcBef>
          <a:spcPts val="0"/>
        </a:spcBef>
        <a:buClr>
          <a:schemeClr val="accent1"/>
        </a:buClr>
        <a:buFont typeface="+mj-lt"/>
        <a:buAutoNum type="arabicPeriod"/>
        <a:defRPr sz="1400" kern="1200">
          <a:solidFill>
            <a:schemeClr val="tx1"/>
          </a:solidFill>
          <a:latin typeface="+mn-lt"/>
          <a:ea typeface="+mn-ea"/>
          <a:cs typeface="+mn-cs"/>
        </a:defRPr>
      </a:lvl7pPr>
      <a:lvl8pPr marL="431993" indent="-215997" algn="l" defTabSz="914386"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8pPr>
      <a:lvl9pPr marL="647990" indent="-215997" algn="l" defTabSz="914386" rtl="0" eaLnBrk="1" latinLnBrk="0" hangingPunct="1">
        <a:lnSpc>
          <a:spcPct val="110000"/>
        </a:lnSpc>
        <a:spcBef>
          <a:spcPts val="0"/>
        </a:spcBef>
        <a:buClr>
          <a:schemeClr val="bg2"/>
        </a:buClr>
        <a:buFont typeface="+mj-lt"/>
        <a:buAutoNum type="arabicPeriod"/>
        <a:defRPr sz="1400" kern="1200">
          <a:solidFill>
            <a:schemeClr val="tx1"/>
          </a:solidFill>
          <a:latin typeface="+mn-lt"/>
          <a:ea typeface="+mn-ea"/>
          <a:cs typeface="+mn-cs"/>
        </a:defRPr>
      </a:lvl9pPr>
    </p:bodyStyle>
    <p:otherStyle>
      <a:defPPr>
        <a:defRPr lang="de-DE"/>
      </a:defPPr>
      <a:lvl1pPr marL="0" algn="l" defTabSz="914386" rtl="0" eaLnBrk="1" latinLnBrk="0" hangingPunct="1">
        <a:defRPr sz="1800" kern="1200">
          <a:solidFill>
            <a:schemeClr val="tx1"/>
          </a:solidFill>
          <a:latin typeface="+mn-lt"/>
          <a:ea typeface="+mn-ea"/>
          <a:cs typeface="+mn-cs"/>
        </a:defRPr>
      </a:lvl1pPr>
      <a:lvl2pPr marL="457193" algn="l" defTabSz="914386" rtl="0" eaLnBrk="1" latinLnBrk="0" hangingPunct="1">
        <a:defRPr sz="1800" kern="1200">
          <a:solidFill>
            <a:schemeClr val="tx1"/>
          </a:solidFill>
          <a:latin typeface="+mn-lt"/>
          <a:ea typeface="+mn-ea"/>
          <a:cs typeface="+mn-cs"/>
        </a:defRPr>
      </a:lvl2pPr>
      <a:lvl3pPr marL="914386" algn="l" defTabSz="914386" rtl="0" eaLnBrk="1" latinLnBrk="0" hangingPunct="1">
        <a:defRPr sz="1800" kern="1200">
          <a:solidFill>
            <a:schemeClr val="tx1"/>
          </a:solidFill>
          <a:latin typeface="+mn-lt"/>
          <a:ea typeface="+mn-ea"/>
          <a:cs typeface="+mn-cs"/>
        </a:defRPr>
      </a:lvl3pPr>
      <a:lvl4pPr marL="1371579" algn="l" defTabSz="914386" rtl="0" eaLnBrk="1" latinLnBrk="0" hangingPunct="1">
        <a:defRPr sz="1800" kern="1200">
          <a:solidFill>
            <a:schemeClr val="tx1"/>
          </a:solidFill>
          <a:latin typeface="+mn-lt"/>
          <a:ea typeface="+mn-ea"/>
          <a:cs typeface="+mn-cs"/>
        </a:defRPr>
      </a:lvl4pPr>
      <a:lvl5pPr marL="1828772" algn="l" defTabSz="914386" rtl="0" eaLnBrk="1" latinLnBrk="0" hangingPunct="1">
        <a:defRPr sz="1800" kern="1200">
          <a:solidFill>
            <a:schemeClr val="tx1"/>
          </a:solidFill>
          <a:latin typeface="+mn-lt"/>
          <a:ea typeface="+mn-ea"/>
          <a:cs typeface="+mn-cs"/>
        </a:defRPr>
      </a:lvl5pPr>
      <a:lvl6pPr marL="2285965" algn="l" defTabSz="914386" rtl="0" eaLnBrk="1" latinLnBrk="0" hangingPunct="1">
        <a:defRPr sz="1800" kern="1200">
          <a:solidFill>
            <a:schemeClr val="tx1"/>
          </a:solidFill>
          <a:latin typeface="+mn-lt"/>
          <a:ea typeface="+mn-ea"/>
          <a:cs typeface="+mn-cs"/>
        </a:defRPr>
      </a:lvl6pPr>
      <a:lvl7pPr marL="2743158" algn="l" defTabSz="914386" rtl="0" eaLnBrk="1" latinLnBrk="0" hangingPunct="1">
        <a:defRPr sz="1800" kern="1200">
          <a:solidFill>
            <a:schemeClr val="tx1"/>
          </a:solidFill>
          <a:latin typeface="+mn-lt"/>
          <a:ea typeface="+mn-ea"/>
          <a:cs typeface="+mn-cs"/>
        </a:defRPr>
      </a:lvl7pPr>
      <a:lvl8pPr marL="3200351" algn="l" defTabSz="914386" rtl="0" eaLnBrk="1" latinLnBrk="0" hangingPunct="1">
        <a:defRPr sz="1800" kern="1200">
          <a:solidFill>
            <a:schemeClr val="tx1"/>
          </a:solidFill>
          <a:latin typeface="+mn-lt"/>
          <a:ea typeface="+mn-ea"/>
          <a:cs typeface="+mn-cs"/>
        </a:defRPr>
      </a:lvl8pPr>
      <a:lvl9pPr marL="3657544" algn="l" defTabSz="914386"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0" userDrawn="1">
          <p15:clr>
            <a:srgbClr val="F26B43"/>
          </p15:clr>
        </p15:guide>
        <p15:guide id="2" pos="18321" userDrawn="1">
          <p15:clr>
            <a:srgbClr val="F26B43"/>
          </p15:clr>
        </p15:guide>
        <p15:guide id="3" orient="horz" pos="1872" userDrawn="1">
          <p15:clr>
            <a:srgbClr val="F26B43"/>
          </p15:clr>
        </p15:guide>
        <p15:guide id="4" orient="horz" pos="25796" userDrawn="1">
          <p15:clr>
            <a:srgbClr val="F26B43"/>
          </p15:clr>
        </p15:guide>
        <p15:guide id="5" orient="horz" pos="23530" userDrawn="1">
          <p15:clr>
            <a:srgbClr val="F26B43"/>
          </p15:clr>
        </p15:guide>
        <p15:guide id="8" orient="horz" pos="668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1.xml"/><Relationship Id="rId1" Type="http://schemas.openxmlformats.org/officeDocument/2006/relationships/tags" Target="../tags/tag34.xml"/><Relationship Id="rId5" Type="http://schemas.openxmlformats.org/officeDocument/2006/relationships/image" Target="../media/image1.emf"/><Relationship Id="rId4" Type="http://schemas.openxmlformats.org/officeDocument/2006/relationships/oleObject" Target="../embeddings/oleObject3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A96D7F38-C5AE-4FFA-AC9F-DDD63839CE59}"/>
              </a:ext>
            </a:extLst>
          </p:cNvPr>
          <p:cNvGraphicFramePr>
            <a:graphicFrameLocks noChangeAspect="1"/>
          </p:cNvGraphicFramePr>
          <p:nvPr>
            <p:custDataLst>
              <p:tags r:id="rId1"/>
            </p:custDataLst>
          </p:nvPr>
        </p:nvGraphicFramePr>
        <p:xfrm>
          <a:off x="9043194" y="17974469"/>
          <a:ext cx="1588" cy="1588"/>
        </p:xfrm>
        <a:graphic>
          <a:graphicData uri="http://schemas.openxmlformats.org/presentationml/2006/ole">
            <mc:AlternateContent xmlns:mc="http://schemas.openxmlformats.org/markup-compatibility/2006">
              <mc:Choice xmlns:v="urn:schemas-microsoft-com:vml" Requires="v">
                <p:oleObj name="think-cell Folie" r:id="rId4" imgW="344" imgH="345" progId="TCLayout.ActiveDocument.1">
                  <p:embed/>
                </p:oleObj>
              </mc:Choice>
              <mc:Fallback>
                <p:oleObj name="think-cell Folie" r:id="rId4" imgW="344" imgH="345" progId="TCLayout.ActiveDocument.1">
                  <p:embed/>
                  <p:pic>
                    <p:nvPicPr>
                      <p:cNvPr id="9" name="Objekt 8" hidden="1">
                        <a:extLst>
                          <a:ext uri="{FF2B5EF4-FFF2-40B4-BE49-F238E27FC236}">
                            <a16:creationId xmlns:a16="http://schemas.microsoft.com/office/drawing/2014/main" id="{A96D7F38-C5AE-4FFA-AC9F-DDD63839CE59}"/>
                          </a:ext>
                        </a:extLst>
                      </p:cNvPr>
                      <p:cNvPicPr/>
                      <p:nvPr/>
                    </p:nvPicPr>
                    <p:blipFill>
                      <a:blip r:embed="rId5"/>
                      <a:stretch>
                        <a:fillRect/>
                      </a:stretch>
                    </p:blipFill>
                    <p:spPr>
                      <a:xfrm>
                        <a:off x="9043194" y="17974469"/>
                        <a:ext cx="1588" cy="1588"/>
                      </a:xfrm>
                      <a:prstGeom prst="rect">
                        <a:avLst/>
                      </a:prstGeom>
                    </p:spPr>
                  </p:pic>
                </p:oleObj>
              </mc:Fallback>
            </mc:AlternateContent>
          </a:graphicData>
        </a:graphic>
      </p:graphicFrame>
      <p:sp>
        <p:nvSpPr>
          <p:cNvPr id="4" name="Rectangle 3">
            <a:extLst>
              <a:ext uri="{FF2B5EF4-FFF2-40B4-BE49-F238E27FC236}">
                <a16:creationId xmlns:a16="http://schemas.microsoft.com/office/drawing/2014/main" id="{71E810D5-8799-BBBD-8168-8358740771FC}"/>
              </a:ext>
            </a:extLst>
          </p:cNvPr>
          <p:cNvSpPr/>
          <p:nvPr/>
        </p:nvSpPr>
        <p:spPr>
          <a:xfrm>
            <a:off x="320400" y="320400"/>
            <a:ext cx="14628978" cy="254542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spcBef>
                <a:spcPts val="600"/>
              </a:spcBef>
              <a:buClr>
                <a:schemeClr val="tx2"/>
              </a:buClr>
            </a:pPr>
            <a:r>
              <a:rPr lang="de-DE" sz="3200" b="1" dirty="0">
                <a:solidFill>
                  <a:schemeClr val="tx1"/>
                </a:solidFill>
              </a:rPr>
              <a:t>Aktive Rollen im Projekt</a:t>
            </a:r>
          </a:p>
          <a:p>
            <a:pPr marL="285750" indent="-285750">
              <a:spcBef>
                <a:spcPts val="600"/>
              </a:spcBef>
              <a:buClr>
                <a:srgbClr val="179C7D"/>
              </a:buClr>
              <a:buFont typeface="Wingdings" panose="05000000000000000000" pitchFamily="2" charset="2"/>
              <a:buChar char="§"/>
            </a:pPr>
            <a:r>
              <a:rPr lang="de-DE" sz="3200" dirty="0">
                <a:solidFill>
                  <a:schemeClr val="tx1"/>
                </a:solidFill>
              </a:rPr>
              <a:t>Welche Rollen brauchen Sie für Ihr Projekt?</a:t>
            </a:r>
          </a:p>
          <a:p>
            <a:pPr marL="285750" indent="-285750">
              <a:spcBef>
                <a:spcPts val="600"/>
              </a:spcBef>
              <a:buClr>
                <a:srgbClr val="179C7D"/>
              </a:buClr>
              <a:buFont typeface="Wingdings" panose="05000000000000000000" pitchFamily="2" charset="2"/>
              <a:buChar char="§"/>
            </a:pPr>
            <a:r>
              <a:rPr lang="de-DE" sz="3200" dirty="0">
                <a:solidFill>
                  <a:schemeClr val="tx1"/>
                </a:solidFill>
              </a:rPr>
              <a:t>Wer kann diese einnehmen?</a:t>
            </a:r>
          </a:p>
          <a:p>
            <a:pPr marL="285750" indent="-285750">
              <a:spcBef>
                <a:spcPts val="600"/>
              </a:spcBef>
              <a:buClr>
                <a:srgbClr val="179C7D"/>
              </a:buClr>
              <a:buFont typeface="Wingdings" panose="05000000000000000000" pitchFamily="2" charset="2"/>
              <a:buChar char="§"/>
            </a:pPr>
            <a:r>
              <a:rPr lang="de-DE" sz="3200" dirty="0">
                <a:solidFill>
                  <a:schemeClr val="tx1"/>
                </a:solidFill>
              </a:rPr>
              <a:t>Fehlen Kompetenzen, um alle Rollen zu besetzen?</a:t>
            </a:r>
          </a:p>
        </p:txBody>
      </p:sp>
      <p:sp>
        <p:nvSpPr>
          <p:cNvPr id="10" name="Rectangle 9">
            <a:extLst>
              <a:ext uri="{FF2B5EF4-FFF2-40B4-BE49-F238E27FC236}">
                <a16:creationId xmlns:a16="http://schemas.microsoft.com/office/drawing/2014/main" id="{A1BCD5CA-3600-A2BA-4065-06F0B850E2D1}"/>
              </a:ext>
            </a:extLst>
          </p:cNvPr>
          <p:cNvSpPr/>
          <p:nvPr/>
        </p:nvSpPr>
        <p:spPr>
          <a:xfrm>
            <a:off x="15324457" y="320400"/>
            <a:ext cx="14628979" cy="2545424"/>
          </a:xfrm>
          <a:prstGeom prst="rect">
            <a:avLst/>
          </a:prstGeom>
          <a:solidFill>
            <a:srgbClr val="CCDEE5"/>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numCol="2" rtlCol="0" anchor="t" anchorCtr="0"/>
          <a:lstStyle/>
          <a:p>
            <a:pPr algn="l">
              <a:buClr>
                <a:schemeClr val="accent1"/>
              </a:buClr>
            </a:pPr>
            <a:r>
              <a:rPr lang="de-DE" sz="3200" b="1" dirty="0">
                <a:solidFill>
                  <a:schemeClr val="tx1"/>
                </a:solidFill>
              </a:rPr>
              <a:t>Beispiele für Rollen und Kompetenzen</a:t>
            </a:r>
          </a:p>
          <a:p>
            <a:pPr marL="285750" indent="-285750">
              <a:spcBef>
                <a:spcPts val="600"/>
              </a:spcBef>
              <a:buClr>
                <a:srgbClr val="179C7D"/>
              </a:buClr>
              <a:buFont typeface="Wingdings" panose="05000000000000000000" pitchFamily="2" charset="2"/>
              <a:buChar char="§"/>
            </a:pPr>
            <a:r>
              <a:rPr lang="de-DE" sz="3200" dirty="0">
                <a:solidFill>
                  <a:schemeClr val="tx1"/>
                </a:solidFill>
              </a:rPr>
              <a:t>Fachexpertise</a:t>
            </a:r>
          </a:p>
          <a:p>
            <a:pPr marL="285750" indent="-285750">
              <a:spcBef>
                <a:spcPts val="600"/>
              </a:spcBef>
              <a:buClr>
                <a:srgbClr val="179C7D"/>
              </a:buClr>
              <a:buFont typeface="Wingdings" panose="05000000000000000000" pitchFamily="2" charset="2"/>
              <a:buChar char="§"/>
            </a:pPr>
            <a:r>
              <a:rPr lang="de-DE" sz="3200" dirty="0">
                <a:solidFill>
                  <a:schemeClr val="tx1"/>
                </a:solidFill>
              </a:rPr>
              <a:t>Fachdatenexpertise</a:t>
            </a:r>
          </a:p>
          <a:p>
            <a:pPr marL="285750" indent="-285750">
              <a:spcBef>
                <a:spcPts val="600"/>
              </a:spcBef>
              <a:buClr>
                <a:srgbClr val="179C7D"/>
              </a:buClr>
              <a:buFont typeface="Wingdings" panose="05000000000000000000" pitchFamily="2" charset="2"/>
              <a:buChar char="§"/>
            </a:pPr>
            <a:r>
              <a:rPr lang="de-DE" sz="3200" dirty="0">
                <a:solidFill>
                  <a:schemeClr val="tx1"/>
                </a:solidFill>
              </a:rPr>
              <a:t>Softwareentwicklung</a:t>
            </a:r>
          </a:p>
          <a:p>
            <a:pPr marL="285750" indent="-285750">
              <a:spcBef>
                <a:spcPts val="600"/>
              </a:spcBef>
              <a:buClr>
                <a:srgbClr val="179C7D"/>
              </a:buClr>
              <a:buFont typeface="Wingdings" panose="05000000000000000000" pitchFamily="2" charset="2"/>
              <a:buChar char="§"/>
            </a:pPr>
            <a:r>
              <a:rPr lang="de-DE" sz="3200" dirty="0">
                <a:solidFill>
                  <a:schemeClr val="tx1"/>
                </a:solidFill>
              </a:rPr>
              <a:t>Systementwicklung</a:t>
            </a:r>
          </a:p>
          <a:p>
            <a:pPr marL="285750" indent="-285750">
              <a:spcBef>
                <a:spcPts val="600"/>
              </a:spcBef>
              <a:buClr>
                <a:srgbClr val="179C7D"/>
              </a:buClr>
              <a:buFont typeface="Wingdings" panose="05000000000000000000" pitchFamily="2" charset="2"/>
              <a:buChar char="§"/>
            </a:pPr>
            <a:r>
              <a:rPr lang="de-DE" sz="3200" dirty="0">
                <a:solidFill>
                  <a:schemeClr val="tx1"/>
                </a:solidFill>
              </a:rPr>
              <a:t>Projektmanagement</a:t>
            </a:r>
          </a:p>
          <a:p>
            <a:pPr marL="285750" indent="-285750">
              <a:spcBef>
                <a:spcPts val="600"/>
              </a:spcBef>
              <a:buClr>
                <a:srgbClr val="179C7D"/>
              </a:buClr>
              <a:buFont typeface="Wingdings" panose="05000000000000000000" pitchFamily="2" charset="2"/>
              <a:buChar char="§"/>
            </a:pPr>
            <a:r>
              <a:rPr lang="de-DE" sz="3200" dirty="0">
                <a:solidFill>
                  <a:schemeClr val="tx1"/>
                </a:solidFill>
              </a:rPr>
              <a:t>Data Science</a:t>
            </a:r>
          </a:p>
          <a:p>
            <a:pPr marL="285750" indent="-285750">
              <a:spcBef>
                <a:spcPts val="600"/>
              </a:spcBef>
              <a:buClr>
                <a:srgbClr val="179C7D"/>
              </a:buClr>
              <a:buFont typeface="Wingdings" panose="05000000000000000000" pitchFamily="2" charset="2"/>
              <a:buChar char="§"/>
            </a:pPr>
            <a:r>
              <a:rPr lang="de-DE" sz="3200" dirty="0">
                <a:solidFill>
                  <a:schemeClr val="tx1"/>
                </a:solidFill>
              </a:rPr>
              <a:t>KI-Betrieb (Wartung, Monitoring etc.)</a:t>
            </a:r>
          </a:p>
        </p:txBody>
      </p:sp>
      <p:grpSp>
        <p:nvGrpSpPr>
          <p:cNvPr id="7" name="Group 6">
            <a:extLst>
              <a:ext uri="{FF2B5EF4-FFF2-40B4-BE49-F238E27FC236}">
                <a16:creationId xmlns:a16="http://schemas.microsoft.com/office/drawing/2014/main" id="{13DA3480-4CD9-917C-E5FD-23A4B2463C6A}"/>
              </a:ext>
            </a:extLst>
          </p:cNvPr>
          <p:cNvGrpSpPr/>
          <p:nvPr/>
        </p:nvGrpSpPr>
        <p:grpSpPr>
          <a:xfrm>
            <a:off x="319941" y="3652291"/>
            <a:ext cx="7200459" cy="16859658"/>
            <a:chOff x="320400" y="3668622"/>
            <a:chExt cx="7200459" cy="16859658"/>
          </a:xfrm>
        </p:grpSpPr>
        <p:sp>
          <p:nvSpPr>
            <p:cNvPr id="13" name="Rectangle 12">
              <a:extLst>
                <a:ext uri="{FF2B5EF4-FFF2-40B4-BE49-F238E27FC236}">
                  <a16:creationId xmlns:a16="http://schemas.microsoft.com/office/drawing/2014/main" id="{119CD487-DDA1-59EB-4D06-633A85C6FF0F}"/>
                </a:ext>
              </a:extLst>
            </p:cNvPr>
            <p:cNvSpPr/>
            <p:nvPr/>
          </p:nvSpPr>
          <p:spPr>
            <a:xfrm>
              <a:off x="320400" y="15352446"/>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Anmerkungen:</a:t>
              </a:r>
            </a:p>
          </p:txBody>
        </p:sp>
        <p:sp>
          <p:nvSpPr>
            <p:cNvPr id="2" name="Rectangle 1">
              <a:extLst>
                <a:ext uri="{FF2B5EF4-FFF2-40B4-BE49-F238E27FC236}">
                  <a16:creationId xmlns:a16="http://schemas.microsoft.com/office/drawing/2014/main" id="{1D33119D-D17A-6FAE-89A5-94F3AA44BB54}"/>
                </a:ext>
              </a:extLst>
            </p:cNvPr>
            <p:cNvSpPr/>
            <p:nvPr/>
          </p:nvSpPr>
          <p:spPr>
            <a:xfrm>
              <a:off x="320400" y="10198197"/>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Verantwortung:</a:t>
              </a:r>
            </a:p>
          </p:txBody>
        </p:sp>
        <p:sp>
          <p:nvSpPr>
            <p:cNvPr id="3" name="Rectangle 2">
              <a:extLst>
                <a:ext uri="{FF2B5EF4-FFF2-40B4-BE49-F238E27FC236}">
                  <a16:creationId xmlns:a16="http://schemas.microsoft.com/office/drawing/2014/main" id="{C3908ADE-0951-DB14-BD8D-D4165DD58F34}"/>
                </a:ext>
              </a:extLst>
            </p:cNvPr>
            <p:cNvSpPr/>
            <p:nvPr/>
          </p:nvSpPr>
          <p:spPr>
            <a:xfrm>
              <a:off x="320400" y="5043948"/>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Kurzbeschreibung:</a:t>
              </a:r>
            </a:p>
          </p:txBody>
        </p:sp>
        <p:sp>
          <p:nvSpPr>
            <p:cNvPr id="5" name="Rectangle 4">
              <a:extLst>
                <a:ext uri="{FF2B5EF4-FFF2-40B4-BE49-F238E27FC236}">
                  <a16:creationId xmlns:a16="http://schemas.microsoft.com/office/drawing/2014/main" id="{1569E5EB-3CB5-F00A-2A49-954CEB665797}"/>
                </a:ext>
              </a:extLst>
            </p:cNvPr>
            <p:cNvSpPr/>
            <p:nvPr/>
          </p:nvSpPr>
          <p:spPr>
            <a:xfrm>
              <a:off x="320859" y="3668622"/>
              <a:ext cx="7200000" cy="1375326"/>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Rollenbezeichnung:</a:t>
              </a:r>
            </a:p>
          </p:txBody>
        </p:sp>
      </p:grpSp>
      <p:grpSp>
        <p:nvGrpSpPr>
          <p:cNvPr id="8" name="Group 7">
            <a:extLst>
              <a:ext uri="{FF2B5EF4-FFF2-40B4-BE49-F238E27FC236}">
                <a16:creationId xmlns:a16="http://schemas.microsoft.com/office/drawing/2014/main" id="{71033272-BA05-8655-D9CC-B0CB51E7EAA5}"/>
              </a:ext>
            </a:extLst>
          </p:cNvPr>
          <p:cNvGrpSpPr/>
          <p:nvPr/>
        </p:nvGrpSpPr>
        <p:grpSpPr>
          <a:xfrm>
            <a:off x="22753436" y="3652291"/>
            <a:ext cx="7200459" cy="16859658"/>
            <a:chOff x="320400" y="3668622"/>
            <a:chExt cx="7200459" cy="16859658"/>
          </a:xfrm>
        </p:grpSpPr>
        <p:sp>
          <p:nvSpPr>
            <p:cNvPr id="14" name="Rectangle 13">
              <a:extLst>
                <a:ext uri="{FF2B5EF4-FFF2-40B4-BE49-F238E27FC236}">
                  <a16:creationId xmlns:a16="http://schemas.microsoft.com/office/drawing/2014/main" id="{8B293B7F-AC2B-713C-8FB0-1709218B2440}"/>
                </a:ext>
              </a:extLst>
            </p:cNvPr>
            <p:cNvSpPr/>
            <p:nvPr/>
          </p:nvSpPr>
          <p:spPr>
            <a:xfrm>
              <a:off x="320400" y="15352446"/>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Anmerkungen:</a:t>
              </a:r>
            </a:p>
          </p:txBody>
        </p:sp>
        <p:sp>
          <p:nvSpPr>
            <p:cNvPr id="15" name="Rectangle 14">
              <a:extLst>
                <a:ext uri="{FF2B5EF4-FFF2-40B4-BE49-F238E27FC236}">
                  <a16:creationId xmlns:a16="http://schemas.microsoft.com/office/drawing/2014/main" id="{DB5ABA85-FF36-DB6D-4746-05D8A1FDD981}"/>
                </a:ext>
              </a:extLst>
            </p:cNvPr>
            <p:cNvSpPr/>
            <p:nvPr/>
          </p:nvSpPr>
          <p:spPr>
            <a:xfrm>
              <a:off x="320400" y="10198197"/>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Verantwortung:</a:t>
              </a:r>
            </a:p>
          </p:txBody>
        </p:sp>
        <p:sp>
          <p:nvSpPr>
            <p:cNvPr id="72" name="Rectangle 71">
              <a:extLst>
                <a:ext uri="{FF2B5EF4-FFF2-40B4-BE49-F238E27FC236}">
                  <a16:creationId xmlns:a16="http://schemas.microsoft.com/office/drawing/2014/main" id="{121F3FDC-C43F-9DB9-6B42-3CB0F12CC0F6}"/>
                </a:ext>
              </a:extLst>
            </p:cNvPr>
            <p:cNvSpPr/>
            <p:nvPr/>
          </p:nvSpPr>
          <p:spPr>
            <a:xfrm>
              <a:off x="320400" y="5043948"/>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Kurzbeschreibung:</a:t>
              </a:r>
            </a:p>
          </p:txBody>
        </p:sp>
        <p:sp>
          <p:nvSpPr>
            <p:cNvPr id="73" name="Rectangle 72">
              <a:extLst>
                <a:ext uri="{FF2B5EF4-FFF2-40B4-BE49-F238E27FC236}">
                  <a16:creationId xmlns:a16="http://schemas.microsoft.com/office/drawing/2014/main" id="{9173C5A8-9D86-F5A5-874D-AC4E4C5F76E7}"/>
                </a:ext>
              </a:extLst>
            </p:cNvPr>
            <p:cNvSpPr/>
            <p:nvPr/>
          </p:nvSpPr>
          <p:spPr>
            <a:xfrm>
              <a:off x="320859" y="3668622"/>
              <a:ext cx="7200000" cy="1375326"/>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Rollenbezeichnung:</a:t>
              </a:r>
            </a:p>
          </p:txBody>
        </p:sp>
      </p:grpSp>
      <p:grpSp>
        <p:nvGrpSpPr>
          <p:cNvPr id="74" name="Group 73">
            <a:extLst>
              <a:ext uri="{FF2B5EF4-FFF2-40B4-BE49-F238E27FC236}">
                <a16:creationId xmlns:a16="http://schemas.microsoft.com/office/drawing/2014/main" id="{48AC4D2B-749B-A37E-6DD1-F8078096F28A}"/>
              </a:ext>
            </a:extLst>
          </p:cNvPr>
          <p:cNvGrpSpPr/>
          <p:nvPr/>
        </p:nvGrpSpPr>
        <p:grpSpPr>
          <a:xfrm>
            <a:off x="7797773" y="3652291"/>
            <a:ext cx="7200459" cy="16859658"/>
            <a:chOff x="320400" y="3668622"/>
            <a:chExt cx="7200459" cy="16859658"/>
          </a:xfrm>
        </p:grpSpPr>
        <p:sp>
          <p:nvSpPr>
            <p:cNvPr id="75" name="Rectangle 74">
              <a:extLst>
                <a:ext uri="{FF2B5EF4-FFF2-40B4-BE49-F238E27FC236}">
                  <a16:creationId xmlns:a16="http://schemas.microsoft.com/office/drawing/2014/main" id="{5AAC9FE4-7601-F6EA-3418-EF5723360342}"/>
                </a:ext>
              </a:extLst>
            </p:cNvPr>
            <p:cNvSpPr/>
            <p:nvPr/>
          </p:nvSpPr>
          <p:spPr>
            <a:xfrm>
              <a:off x="320400" y="15352446"/>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Anmerkungen:</a:t>
              </a:r>
            </a:p>
          </p:txBody>
        </p:sp>
        <p:sp>
          <p:nvSpPr>
            <p:cNvPr id="76" name="Rectangle 75">
              <a:extLst>
                <a:ext uri="{FF2B5EF4-FFF2-40B4-BE49-F238E27FC236}">
                  <a16:creationId xmlns:a16="http://schemas.microsoft.com/office/drawing/2014/main" id="{2056A495-863E-FDEF-665D-7CBF03CBDBAB}"/>
                </a:ext>
              </a:extLst>
            </p:cNvPr>
            <p:cNvSpPr/>
            <p:nvPr/>
          </p:nvSpPr>
          <p:spPr>
            <a:xfrm>
              <a:off x="320400" y="10198197"/>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Verantwortung:</a:t>
              </a:r>
            </a:p>
          </p:txBody>
        </p:sp>
        <p:sp>
          <p:nvSpPr>
            <p:cNvPr id="77" name="Rectangle 76">
              <a:extLst>
                <a:ext uri="{FF2B5EF4-FFF2-40B4-BE49-F238E27FC236}">
                  <a16:creationId xmlns:a16="http://schemas.microsoft.com/office/drawing/2014/main" id="{9CD24CF4-5DF6-C206-955A-F5C00D10D25E}"/>
                </a:ext>
              </a:extLst>
            </p:cNvPr>
            <p:cNvSpPr/>
            <p:nvPr/>
          </p:nvSpPr>
          <p:spPr>
            <a:xfrm>
              <a:off x="320400" y="5043948"/>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Kurzbeschreibung:</a:t>
              </a:r>
            </a:p>
          </p:txBody>
        </p:sp>
        <p:sp>
          <p:nvSpPr>
            <p:cNvPr id="78" name="Rectangle 77">
              <a:extLst>
                <a:ext uri="{FF2B5EF4-FFF2-40B4-BE49-F238E27FC236}">
                  <a16:creationId xmlns:a16="http://schemas.microsoft.com/office/drawing/2014/main" id="{B3AFD5D9-51C6-F29A-E506-DF0FB11322B4}"/>
                </a:ext>
              </a:extLst>
            </p:cNvPr>
            <p:cNvSpPr/>
            <p:nvPr/>
          </p:nvSpPr>
          <p:spPr>
            <a:xfrm>
              <a:off x="320859" y="3668622"/>
              <a:ext cx="7200000" cy="1375326"/>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Rollenbezeichnung:</a:t>
              </a:r>
            </a:p>
          </p:txBody>
        </p:sp>
      </p:grpSp>
      <p:grpSp>
        <p:nvGrpSpPr>
          <p:cNvPr id="79" name="Group 78">
            <a:extLst>
              <a:ext uri="{FF2B5EF4-FFF2-40B4-BE49-F238E27FC236}">
                <a16:creationId xmlns:a16="http://schemas.microsoft.com/office/drawing/2014/main" id="{BB5B4EFB-9DB7-663F-EE3B-79938C284B7F}"/>
              </a:ext>
            </a:extLst>
          </p:cNvPr>
          <p:cNvGrpSpPr/>
          <p:nvPr/>
        </p:nvGrpSpPr>
        <p:grpSpPr>
          <a:xfrm>
            <a:off x="15275605" y="3652291"/>
            <a:ext cx="7200459" cy="16859658"/>
            <a:chOff x="320400" y="3668622"/>
            <a:chExt cx="7200459" cy="16859658"/>
          </a:xfrm>
        </p:grpSpPr>
        <p:sp>
          <p:nvSpPr>
            <p:cNvPr id="80" name="Rectangle 79">
              <a:extLst>
                <a:ext uri="{FF2B5EF4-FFF2-40B4-BE49-F238E27FC236}">
                  <a16:creationId xmlns:a16="http://schemas.microsoft.com/office/drawing/2014/main" id="{11B97C20-8C6D-6CF4-FB63-A530576C11AA}"/>
                </a:ext>
              </a:extLst>
            </p:cNvPr>
            <p:cNvSpPr/>
            <p:nvPr/>
          </p:nvSpPr>
          <p:spPr>
            <a:xfrm>
              <a:off x="320400" y="15352446"/>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Anmerkungen:</a:t>
              </a:r>
            </a:p>
          </p:txBody>
        </p:sp>
        <p:sp>
          <p:nvSpPr>
            <p:cNvPr id="81" name="Rectangle 80">
              <a:extLst>
                <a:ext uri="{FF2B5EF4-FFF2-40B4-BE49-F238E27FC236}">
                  <a16:creationId xmlns:a16="http://schemas.microsoft.com/office/drawing/2014/main" id="{052FC196-E53C-32C0-180E-9D6E3B70B77A}"/>
                </a:ext>
              </a:extLst>
            </p:cNvPr>
            <p:cNvSpPr/>
            <p:nvPr/>
          </p:nvSpPr>
          <p:spPr>
            <a:xfrm>
              <a:off x="320400" y="10198197"/>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Verantwortung:</a:t>
              </a:r>
            </a:p>
          </p:txBody>
        </p:sp>
        <p:sp>
          <p:nvSpPr>
            <p:cNvPr id="82" name="Rectangle 81">
              <a:extLst>
                <a:ext uri="{FF2B5EF4-FFF2-40B4-BE49-F238E27FC236}">
                  <a16:creationId xmlns:a16="http://schemas.microsoft.com/office/drawing/2014/main" id="{3CC75733-2DE4-AA6D-784E-30D67CAD385C}"/>
                </a:ext>
              </a:extLst>
            </p:cNvPr>
            <p:cNvSpPr/>
            <p:nvPr/>
          </p:nvSpPr>
          <p:spPr>
            <a:xfrm>
              <a:off x="320400" y="5043948"/>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Kurzbeschreibung:</a:t>
              </a:r>
            </a:p>
          </p:txBody>
        </p:sp>
        <p:sp>
          <p:nvSpPr>
            <p:cNvPr id="83" name="Rectangle 82">
              <a:extLst>
                <a:ext uri="{FF2B5EF4-FFF2-40B4-BE49-F238E27FC236}">
                  <a16:creationId xmlns:a16="http://schemas.microsoft.com/office/drawing/2014/main" id="{A6240EAB-C726-7DAB-ECCE-68E88002B2EC}"/>
                </a:ext>
              </a:extLst>
            </p:cNvPr>
            <p:cNvSpPr/>
            <p:nvPr/>
          </p:nvSpPr>
          <p:spPr>
            <a:xfrm>
              <a:off x="320859" y="3668622"/>
              <a:ext cx="7200000" cy="1375326"/>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Rollenbezeichnung:</a:t>
              </a:r>
            </a:p>
          </p:txBody>
        </p:sp>
      </p:grpSp>
      <p:grpSp>
        <p:nvGrpSpPr>
          <p:cNvPr id="84" name="Group 83">
            <a:extLst>
              <a:ext uri="{FF2B5EF4-FFF2-40B4-BE49-F238E27FC236}">
                <a16:creationId xmlns:a16="http://schemas.microsoft.com/office/drawing/2014/main" id="{CA17EF9D-8A33-BD83-B7D2-E9029217D676}"/>
              </a:ext>
            </a:extLst>
          </p:cNvPr>
          <p:cNvGrpSpPr/>
          <p:nvPr/>
        </p:nvGrpSpPr>
        <p:grpSpPr>
          <a:xfrm>
            <a:off x="319482" y="22291814"/>
            <a:ext cx="7200459" cy="16859658"/>
            <a:chOff x="320400" y="3668622"/>
            <a:chExt cx="7200459" cy="16859658"/>
          </a:xfrm>
        </p:grpSpPr>
        <p:sp>
          <p:nvSpPr>
            <p:cNvPr id="85" name="Rectangle 84">
              <a:extLst>
                <a:ext uri="{FF2B5EF4-FFF2-40B4-BE49-F238E27FC236}">
                  <a16:creationId xmlns:a16="http://schemas.microsoft.com/office/drawing/2014/main" id="{63E7F504-726D-8B2A-9D92-8B65F60B37DC}"/>
                </a:ext>
              </a:extLst>
            </p:cNvPr>
            <p:cNvSpPr/>
            <p:nvPr/>
          </p:nvSpPr>
          <p:spPr>
            <a:xfrm>
              <a:off x="320400" y="15352446"/>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Anmerkungen:</a:t>
              </a:r>
            </a:p>
          </p:txBody>
        </p:sp>
        <p:sp>
          <p:nvSpPr>
            <p:cNvPr id="86" name="Rectangle 85">
              <a:extLst>
                <a:ext uri="{FF2B5EF4-FFF2-40B4-BE49-F238E27FC236}">
                  <a16:creationId xmlns:a16="http://schemas.microsoft.com/office/drawing/2014/main" id="{DE8F7D18-F005-4218-5D85-5F77C19FDCDF}"/>
                </a:ext>
              </a:extLst>
            </p:cNvPr>
            <p:cNvSpPr/>
            <p:nvPr/>
          </p:nvSpPr>
          <p:spPr>
            <a:xfrm>
              <a:off x="320400" y="10198197"/>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Verantwortung:</a:t>
              </a:r>
            </a:p>
          </p:txBody>
        </p:sp>
        <p:sp>
          <p:nvSpPr>
            <p:cNvPr id="87" name="Rectangle 86">
              <a:extLst>
                <a:ext uri="{FF2B5EF4-FFF2-40B4-BE49-F238E27FC236}">
                  <a16:creationId xmlns:a16="http://schemas.microsoft.com/office/drawing/2014/main" id="{3DDDDD43-3206-8D2B-C131-ACC128B37D3B}"/>
                </a:ext>
              </a:extLst>
            </p:cNvPr>
            <p:cNvSpPr/>
            <p:nvPr/>
          </p:nvSpPr>
          <p:spPr>
            <a:xfrm>
              <a:off x="320400" y="5043948"/>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Kurzbeschreibung:</a:t>
              </a:r>
            </a:p>
          </p:txBody>
        </p:sp>
        <p:sp>
          <p:nvSpPr>
            <p:cNvPr id="88" name="Rectangle 87">
              <a:extLst>
                <a:ext uri="{FF2B5EF4-FFF2-40B4-BE49-F238E27FC236}">
                  <a16:creationId xmlns:a16="http://schemas.microsoft.com/office/drawing/2014/main" id="{D4400512-BF12-9092-9470-153F80CA647C}"/>
                </a:ext>
              </a:extLst>
            </p:cNvPr>
            <p:cNvSpPr/>
            <p:nvPr/>
          </p:nvSpPr>
          <p:spPr>
            <a:xfrm>
              <a:off x="320859" y="3668622"/>
              <a:ext cx="7200000" cy="1375326"/>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Rollenbezeichnung:</a:t>
              </a:r>
            </a:p>
          </p:txBody>
        </p:sp>
      </p:grpSp>
      <p:grpSp>
        <p:nvGrpSpPr>
          <p:cNvPr id="89" name="Group 88">
            <a:extLst>
              <a:ext uri="{FF2B5EF4-FFF2-40B4-BE49-F238E27FC236}">
                <a16:creationId xmlns:a16="http://schemas.microsoft.com/office/drawing/2014/main" id="{60A49607-A53D-C585-19B7-516EAFD19142}"/>
              </a:ext>
            </a:extLst>
          </p:cNvPr>
          <p:cNvGrpSpPr/>
          <p:nvPr/>
        </p:nvGrpSpPr>
        <p:grpSpPr>
          <a:xfrm>
            <a:off x="22752977" y="22291814"/>
            <a:ext cx="7200459" cy="16859658"/>
            <a:chOff x="320400" y="3668622"/>
            <a:chExt cx="7200459" cy="16859658"/>
          </a:xfrm>
        </p:grpSpPr>
        <p:sp>
          <p:nvSpPr>
            <p:cNvPr id="90" name="Rectangle 89">
              <a:extLst>
                <a:ext uri="{FF2B5EF4-FFF2-40B4-BE49-F238E27FC236}">
                  <a16:creationId xmlns:a16="http://schemas.microsoft.com/office/drawing/2014/main" id="{A63525B3-911B-D984-36B7-FD810336C3DF}"/>
                </a:ext>
              </a:extLst>
            </p:cNvPr>
            <p:cNvSpPr/>
            <p:nvPr/>
          </p:nvSpPr>
          <p:spPr>
            <a:xfrm>
              <a:off x="320400" y="15352446"/>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Anmerkungen:</a:t>
              </a:r>
            </a:p>
          </p:txBody>
        </p:sp>
        <p:sp>
          <p:nvSpPr>
            <p:cNvPr id="91" name="Rectangle 90">
              <a:extLst>
                <a:ext uri="{FF2B5EF4-FFF2-40B4-BE49-F238E27FC236}">
                  <a16:creationId xmlns:a16="http://schemas.microsoft.com/office/drawing/2014/main" id="{1A0A7D34-4E78-5DD8-604B-923159CC3996}"/>
                </a:ext>
              </a:extLst>
            </p:cNvPr>
            <p:cNvSpPr/>
            <p:nvPr/>
          </p:nvSpPr>
          <p:spPr>
            <a:xfrm>
              <a:off x="320400" y="10198197"/>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Verantwortung:</a:t>
              </a:r>
            </a:p>
          </p:txBody>
        </p:sp>
        <p:sp>
          <p:nvSpPr>
            <p:cNvPr id="92" name="Rectangle 91">
              <a:extLst>
                <a:ext uri="{FF2B5EF4-FFF2-40B4-BE49-F238E27FC236}">
                  <a16:creationId xmlns:a16="http://schemas.microsoft.com/office/drawing/2014/main" id="{BFF98EE4-B382-B3FB-F45E-6B6BDA0D142B}"/>
                </a:ext>
              </a:extLst>
            </p:cNvPr>
            <p:cNvSpPr/>
            <p:nvPr/>
          </p:nvSpPr>
          <p:spPr>
            <a:xfrm>
              <a:off x="320400" y="5043948"/>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Kurzbeschreibung:</a:t>
              </a:r>
            </a:p>
          </p:txBody>
        </p:sp>
        <p:sp>
          <p:nvSpPr>
            <p:cNvPr id="93" name="Rectangle 92">
              <a:extLst>
                <a:ext uri="{FF2B5EF4-FFF2-40B4-BE49-F238E27FC236}">
                  <a16:creationId xmlns:a16="http://schemas.microsoft.com/office/drawing/2014/main" id="{290F01FB-2D28-7993-DE6A-AB445661A087}"/>
                </a:ext>
              </a:extLst>
            </p:cNvPr>
            <p:cNvSpPr/>
            <p:nvPr/>
          </p:nvSpPr>
          <p:spPr>
            <a:xfrm>
              <a:off x="320859" y="3668622"/>
              <a:ext cx="7200000" cy="1375326"/>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Rollenbezeichnung:</a:t>
              </a:r>
            </a:p>
          </p:txBody>
        </p:sp>
      </p:grpSp>
      <p:grpSp>
        <p:nvGrpSpPr>
          <p:cNvPr id="94" name="Group 93">
            <a:extLst>
              <a:ext uri="{FF2B5EF4-FFF2-40B4-BE49-F238E27FC236}">
                <a16:creationId xmlns:a16="http://schemas.microsoft.com/office/drawing/2014/main" id="{50084D92-D904-7EF7-E451-CCED971BAB4A}"/>
              </a:ext>
            </a:extLst>
          </p:cNvPr>
          <p:cNvGrpSpPr/>
          <p:nvPr/>
        </p:nvGrpSpPr>
        <p:grpSpPr>
          <a:xfrm>
            <a:off x="7797314" y="22291814"/>
            <a:ext cx="7200459" cy="16859658"/>
            <a:chOff x="320400" y="3668622"/>
            <a:chExt cx="7200459" cy="16859658"/>
          </a:xfrm>
        </p:grpSpPr>
        <p:sp>
          <p:nvSpPr>
            <p:cNvPr id="95" name="Rectangle 94">
              <a:extLst>
                <a:ext uri="{FF2B5EF4-FFF2-40B4-BE49-F238E27FC236}">
                  <a16:creationId xmlns:a16="http://schemas.microsoft.com/office/drawing/2014/main" id="{EF58AAB3-3823-1C6C-175E-445C7303F5A9}"/>
                </a:ext>
              </a:extLst>
            </p:cNvPr>
            <p:cNvSpPr/>
            <p:nvPr/>
          </p:nvSpPr>
          <p:spPr>
            <a:xfrm>
              <a:off x="320400" y="15352446"/>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Anmerkungen:</a:t>
              </a:r>
            </a:p>
          </p:txBody>
        </p:sp>
        <p:sp>
          <p:nvSpPr>
            <p:cNvPr id="96" name="Rectangle 95">
              <a:extLst>
                <a:ext uri="{FF2B5EF4-FFF2-40B4-BE49-F238E27FC236}">
                  <a16:creationId xmlns:a16="http://schemas.microsoft.com/office/drawing/2014/main" id="{59A37989-A5C3-6B5B-D0FF-CD3FF2D6ECC3}"/>
                </a:ext>
              </a:extLst>
            </p:cNvPr>
            <p:cNvSpPr/>
            <p:nvPr/>
          </p:nvSpPr>
          <p:spPr>
            <a:xfrm>
              <a:off x="320400" y="10198197"/>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Verantwortung:</a:t>
              </a:r>
            </a:p>
          </p:txBody>
        </p:sp>
        <p:sp>
          <p:nvSpPr>
            <p:cNvPr id="97" name="Rectangle 96">
              <a:extLst>
                <a:ext uri="{FF2B5EF4-FFF2-40B4-BE49-F238E27FC236}">
                  <a16:creationId xmlns:a16="http://schemas.microsoft.com/office/drawing/2014/main" id="{6D97AE05-C948-871C-4332-56AD17C0BB9C}"/>
                </a:ext>
              </a:extLst>
            </p:cNvPr>
            <p:cNvSpPr/>
            <p:nvPr/>
          </p:nvSpPr>
          <p:spPr>
            <a:xfrm>
              <a:off x="320400" y="5043948"/>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Kurzbeschreibung:</a:t>
              </a:r>
            </a:p>
          </p:txBody>
        </p:sp>
        <p:sp>
          <p:nvSpPr>
            <p:cNvPr id="98" name="Rectangle 97">
              <a:extLst>
                <a:ext uri="{FF2B5EF4-FFF2-40B4-BE49-F238E27FC236}">
                  <a16:creationId xmlns:a16="http://schemas.microsoft.com/office/drawing/2014/main" id="{E4A7FB33-EEE6-FCC4-624B-AD11AC488F8A}"/>
                </a:ext>
              </a:extLst>
            </p:cNvPr>
            <p:cNvSpPr/>
            <p:nvPr/>
          </p:nvSpPr>
          <p:spPr>
            <a:xfrm>
              <a:off x="320859" y="3668622"/>
              <a:ext cx="7200000" cy="1375326"/>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Rollenbezeichnung:</a:t>
              </a:r>
            </a:p>
          </p:txBody>
        </p:sp>
      </p:grpSp>
      <p:grpSp>
        <p:nvGrpSpPr>
          <p:cNvPr id="99" name="Group 98">
            <a:extLst>
              <a:ext uri="{FF2B5EF4-FFF2-40B4-BE49-F238E27FC236}">
                <a16:creationId xmlns:a16="http://schemas.microsoft.com/office/drawing/2014/main" id="{0249A107-4817-9B94-F66E-0731B999D0FB}"/>
              </a:ext>
            </a:extLst>
          </p:cNvPr>
          <p:cNvGrpSpPr/>
          <p:nvPr/>
        </p:nvGrpSpPr>
        <p:grpSpPr>
          <a:xfrm>
            <a:off x="15275146" y="22291814"/>
            <a:ext cx="7200459" cy="16859658"/>
            <a:chOff x="320400" y="3668622"/>
            <a:chExt cx="7200459" cy="16859658"/>
          </a:xfrm>
        </p:grpSpPr>
        <p:sp>
          <p:nvSpPr>
            <p:cNvPr id="100" name="Rectangle 99">
              <a:extLst>
                <a:ext uri="{FF2B5EF4-FFF2-40B4-BE49-F238E27FC236}">
                  <a16:creationId xmlns:a16="http://schemas.microsoft.com/office/drawing/2014/main" id="{B6ED7014-82ED-2EBB-7DD6-D19407DFE7D3}"/>
                </a:ext>
              </a:extLst>
            </p:cNvPr>
            <p:cNvSpPr/>
            <p:nvPr/>
          </p:nvSpPr>
          <p:spPr>
            <a:xfrm>
              <a:off x="320400" y="15352446"/>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Anmerkungen:</a:t>
              </a:r>
            </a:p>
          </p:txBody>
        </p:sp>
        <p:sp>
          <p:nvSpPr>
            <p:cNvPr id="101" name="Rectangle 100">
              <a:extLst>
                <a:ext uri="{FF2B5EF4-FFF2-40B4-BE49-F238E27FC236}">
                  <a16:creationId xmlns:a16="http://schemas.microsoft.com/office/drawing/2014/main" id="{1B5BD87A-48F6-9A30-690F-E79A8A3106C7}"/>
                </a:ext>
              </a:extLst>
            </p:cNvPr>
            <p:cNvSpPr/>
            <p:nvPr/>
          </p:nvSpPr>
          <p:spPr>
            <a:xfrm>
              <a:off x="320400" y="10198197"/>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Verantwortung:</a:t>
              </a:r>
            </a:p>
          </p:txBody>
        </p:sp>
        <p:sp>
          <p:nvSpPr>
            <p:cNvPr id="102" name="Rectangle 101">
              <a:extLst>
                <a:ext uri="{FF2B5EF4-FFF2-40B4-BE49-F238E27FC236}">
                  <a16:creationId xmlns:a16="http://schemas.microsoft.com/office/drawing/2014/main" id="{8A156680-7610-B071-0C13-47157FE11C60}"/>
                </a:ext>
              </a:extLst>
            </p:cNvPr>
            <p:cNvSpPr/>
            <p:nvPr/>
          </p:nvSpPr>
          <p:spPr>
            <a:xfrm>
              <a:off x="320400" y="5043948"/>
              <a:ext cx="7200000" cy="5175834"/>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Kurzbeschreibung:</a:t>
              </a:r>
            </a:p>
          </p:txBody>
        </p:sp>
        <p:sp>
          <p:nvSpPr>
            <p:cNvPr id="103" name="Rectangle 102">
              <a:extLst>
                <a:ext uri="{FF2B5EF4-FFF2-40B4-BE49-F238E27FC236}">
                  <a16:creationId xmlns:a16="http://schemas.microsoft.com/office/drawing/2014/main" id="{2C60C4D3-5918-BBCF-4293-4D363B593CC8}"/>
                </a:ext>
              </a:extLst>
            </p:cNvPr>
            <p:cNvSpPr/>
            <p:nvPr/>
          </p:nvSpPr>
          <p:spPr>
            <a:xfrm>
              <a:off x="320859" y="3668622"/>
              <a:ext cx="7200000" cy="1375326"/>
            </a:xfrm>
            <a:prstGeom prst="rect">
              <a:avLst/>
            </a:prstGeom>
            <a:solidFill>
              <a:srgbClr val="FFFF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8000" tIns="108000" rIns="108000" bIns="108000" rtlCol="0" anchor="t" anchorCtr="0"/>
            <a:lstStyle/>
            <a:p>
              <a:pPr>
                <a:buClr>
                  <a:schemeClr val="accent1"/>
                </a:buClr>
              </a:pPr>
              <a:r>
                <a:rPr lang="de-DE" sz="3200" dirty="0">
                  <a:solidFill>
                    <a:schemeClr val="tx1"/>
                  </a:solidFill>
                </a:rPr>
                <a:t>Rollenbezeichnung:</a:t>
              </a:r>
            </a:p>
          </p:txBody>
        </p:sp>
      </p:grpSp>
    </p:spTree>
    <p:extLst>
      <p:ext uri="{BB962C8B-B14F-4D97-AF65-F5344CB8AC3E}">
        <p14:creationId xmlns:p14="http://schemas.microsoft.com/office/powerpoint/2010/main" val="38690058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 name="MIO_PRESENTATION_LANGUAGE" val="1031"/>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Fraunhofer_Master_16-9">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CCDEE5"/>
        </a:solidFill>
        <a:ln w="9525">
          <a:noFill/>
        </a:ln>
      </a:spPr>
      <a:bodyPr lIns="108000" tIns="108000" rIns="108000" bIns="108000" rtlCol="0" anchor="ctr"/>
      <a:lstStyle>
        <a:defPPr marL="180000" indent="-180000" algn="l">
          <a:lnSpc>
            <a:spcPts val="1960"/>
          </a:lnSpc>
          <a:buClr>
            <a:schemeClr val="accent1"/>
          </a:buClr>
          <a:buFont typeface="Wingdings" panose="05000000000000000000" pitchFamily="2" charset="2"/>
          <a:buChar char="§"/>
          <a:defRPr sz="1400"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bg2"/>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marL="180000" indent="-180000" algn="l">
          <a:lnSpc>
            <a:spcPts val="1960"/>
          </a:lnSpc>
          <a:buClr>
            <a:schemeClr val="accent1"/>
          </a:buClr>
          <a:buFont typeface="Wingdings" panose="05000000000000000000" pitchFamily="2" charset="2"/>
          <a:buChar char="§"/>
          <a:defRPr sz="1400" dirty="0" smtClean="0"/>
        </a:defPPr>
      </a:lstStyle>
    </a:txDef>
  </a:objectDefaults>
  <a:extraClrSchemeLst/>
  <a:custClrLst>
    <a:custClr>
      <a:srgbClr val="179C7D"/>
    </a:custClr>
    <a:custClr>
      <a:srgbClr val="005B7F"/>
    </a:custClr>
    <a:custClr>
      <a:srgbClr val="A6BBC8"/>
    </a:custClr>
    <a:custClr>
      <a:srgbClr val="F58220"/>
    </a:custClr>
    <a:custClr>
      <a:srgbClr val="FFFFFF"/>
    </a:custClr>
    <a:custClr>
      <a:srgbClr val="337C99"/>
    </a:custClr>
    <a:custClr>
      <a:srgbClr val="669DB2"/>
    </a:custClr>
    <a:custClr>
      <a:srgbClr val="99BDCC"/>
    </a:custClr>
    <a:custClr>
      <a:srgbClr val="CCDEE5"/>
    </a:custClr>
    <a:custClr>
      <a:srgbClr val="E5EEF2"/>
    </a:custClr>
    <a:custClr>
      <a:srgbClr val="1C3F52"/>
    </a:custClr>
    <a:custClr>
      <a:srgbClr val="D3C7AE"/>
    </a:custClr>
    <a:custClr>
      <a:srgbClr val="008598"/>
    </a:custClr>
    <a:custClr>
      <a:srgbClr val="39C1CD"/>
    </a:custClr>
    <a:custClr>
      <a:srgbClr val="B2D235"/>
    </a:custClr>
    <a:custClr>
      <a:srgbClr val="FDB913"/>
    </a:custClr>
    <a:custClr>
      <a:srgbClr val="BB0056"/>
    </a:custClr>
    <a:custClr>
      <a:srgbClr val="7C154D"/>
    </a:custClr>
    <a:custClr>
      <a:srgbClr val="FFFFFF"/>
    </a:custClr>
    <a:custClr>
      <a:srgbClr val="FFFFFF"/>
    </a:custClr>
  </a:custClrLst>
  <a:extLst>
    <a:ext uri="{05A4C25C-085E-4340-85A3-A5531E510DB2}">
      <thm15:themeFamily xmlns:thm15="http://schemas.microsoft.com/office/thememl/2012/main" name="Master-Folien_IAO_DE_16-9.pptx" id="{7CE4EF5C-87F7-4254-BA7B-3A7ED75724AD}" vid="{18E13672-2B54-4CF4-876E-99FC96F9BF54}"/>
    </a:ext>
  </a:extLst>
</a:theme>
</file>

<file path=ppt/theme/theme2.xml><?xml version="1.0" encoding="utf-8"?>
<a:theme xmlns:a="http://schemas.openxmlformats.org/drawingml/2006/main" name="Office">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Fraunhofer_Fonts">
      <a:majorFont>
        <a:latin typeface="Frutiger LT Com 65 Bold"/>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Fraunhofer_Color">
      <a:dk1>
        <a:sysClr val="windowText" lastClr="000000"/>
      </a:dk1>
      <a:lt1>
        <a:sysClr val="window" lastClr="FFFFFF"/>
      </a:lt1>
      <a:dk2>
        <a:srgbClr val="F58220"/>
      </a:dk2>
      <a:lt2>
        <a:srgbClr val="A6BBC8"/>
      </a:lt2>
      <a:accent1>
        <a:srgbClr val="179C7D"/>
      </a:accent1>
      <a:accent2>
        <a:srgbClr val="005B7F"/>
      </a:accent2>
      <a:accent3>
        <a:srgbClr val="A6BBC8"/>
      </a:accent3>
      <a:accent4>
        <a:srgbClr val="008598"/>
      </a:accent4>
      <a:accent5>
        <a:srgbClr val="39C1CD"/>
      </a:accent5>
      <a:accent6>
        <a:srgbClr val="B2D235"/>
      </a:accent6>
      <a:hlink>
        <a:srgbClr val="179C7D"/>
      </a:hlink>
      <a:folHlink>
        <a:srgbClr val="005B7F"/>
      </a:folHlink>
    </a:clrScheme>
    <a:fontScheme name="Fraunhofer_Fonts">
      <a:majorFont>
        <a:latin typeface="Frutiger LT Com 65 Bold"/>
        <a:ea typeface=""/>
        <a:cs typeface=""/>
      </a:majorFont>
      <a:minorFont>
        <a:latin typeface="Frutiger LT Com 45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fe77990d-a1e9-46bd-9909-a26041423160" xsi:nil="true"/>
    <lcf76f155ced4ddcb4097134ff3c332f xmlns="24afef00-3e19-424e-a66a-c96a9a38e464">
      <Terms xmlns="http://schemas.microsoft.com/office/infopath/2007/PartnerControls"/>
    </lcf76f155ced4ddcb4097134ff3c332f>
    <Inhaltsbeschreibung xmlns="24afef00-3e19-424e-a66a-c96a9a38e46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7D4470B5FB787340B5555AE76F43CE84" ma:contentTypeVersion="23" ma:contentTypeDescription="Ein neues Dokument erstellen." ma:contentTypeScope="" ma:versionID="b4fe37b533f996e932fc697c41b1d9f1">
  <xsd:schema xmlns:xsd="http://www.w3.org/2001/XMLSchema" xmlns:xs="http://www.w3.org/2001/XMLSchema" xmlns:p="http://schemas.microsoft.com/office/2006/metadata/properties" xmlns:ns2="24afef00-3e19-424e-a66a-c96a9a38e464" xmlns:ns3="fe77990d-a1e9-46bd-9909-a26041423160" targetNamespace="http://schemas.microsoft.com/office/2006/metadata/properties" ma:root="true" ma:fieldsID="704cd58bc9d0295411fcbd99c38f6969" ns2:_="" ns3:_="">
    <xsd:import namespace="24afef00-3e19-424e-a66a-c96a9a38e464"/>
    <xsd:import namespace="fe77990d-a1e9-46bd-9909-a26041423160"/>
    <xsd:element name="properties">
      <xsd:complexType>
        <xsd:sequence>
          <xsd:element name="documentManagement">
            <xsd:complexType>
              <xsd:all>
                <xsd:element ref="ns2:Inhaltsbeschreibung" minOccurs="0"/>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afef00-3e19-424e-a66a-c96a9a38e464" elementFormDefault="qualified">
    <xsd:import namespace="http://schemas.microsoft.com/office/2006/documentManagement/types"/>
    <xsd:import namespace="http://schemas.microsoft.com/office/infopath/2007/PartnerControls"/>
    <xsd:element name="Inhaltsbeschreibung" ma:index="2" nillable="true" ma:displayName="Inhaltsbeschreibung" ma:format="Dropdown" ma:internalName="Inhaltsbeschreibung" ma:readOnly="false">
      <xsd:simpleType>
        <xsd:restriction base="dms:Note">
          <xsd:maxLength value="255"/>
        </xsd:restrict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hidden="true" ma:internalName="MediaServiceKeyPoints" ma:readOnly="tru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6eb20c4f-c5c2-492b-9954-d638c64bfe9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77990d-a1e9-46bd-9909-a26041423160" elementFormDefault="qualified">
    <xsd:import namespace="http://schemas.microsoft.com/office/2006/documentManagement/types"/>
    <xsd:import namespace="http://schemas.microsoft.com/office/infopath/2007/PartnerControls"/>
    <xsd:element name="SharedWithUsers" ma:index="16" nillable="true" ma:displayName="Freigegeben für"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Freigegeben für - Details" ma:hidden="true" ma:internalName="SharedWithDetails" ma:readOnly="true">
      <xsd:simpleType>
        <xsd:restriction base="dms:Note"/>
      </xsd:simpleType>
    </xsd:element>
    <xsd:element name="TaxCatchAll" ma:index="23" nillable="true" ma:displayName="Taxonomy Catch All Column" ma:hidden="true" ma:list="{b3277646-45d1-435b-be69-b00a37eff4eb}" ma:internalName="TaxCatchAll" ma:showField="CatchAllData" ma:web="fe77990d-a1e9-46bd-9909-a2604142316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Inhaltstyp"/>
        <xsd:element ref="dc:title" minOccurs="0" maxOccurs="1" ma:index="1"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71BF3C1-21FB-45D7-A22A-3ED5A26988CB}">
  <ds:schemaRefs>
    <ds:schemaRef ds:uri="http://schemas.microsoft.com/office/2006/metadata/properties"/>
    <ds:schemaRef ds:uri="http://schemas.microsoft.com/office/infopath/2007/PartnerControls"/>
    <ds:schemaRef ds:uri="fe77990d-a1e9-46bd-9909-a26041423160"/>
    <ds:schemaRef ds:uri="24afef00-3e19-424e-a66a-c96a9a38e464"/>
  </ds:schemaRefs>
</ds:datastoreItem>
</file>

<file path=customXml/itemProps2.xml><?xml version="1.0" encoding="utf-8"?>
<ds:datastoreItem xmlns:ds="http://schemas.openxmlformats.org/officeDocument/2006/customXml" ds:itemID="{62CAA8C4-BFAB-4F06-BCC6-1A743A7F642D}">
  <ds:schemaRefs>
    <ds:schemaRef ds:uri="http://schemas.microsoft.com/sharepoint/v3/contenttype/forms"/>
  </ds:schemaRefs>
</ds:datastoreItem>
</file>

<file path=customXml/itemProps3.xml><?xml version="1.0" encoding="utf-8"?>
<ds:datastoreItem xmlns:ds="http://schemas.openxmlformats.org/officeDocument/2006/customXml" ds:itemID="{5B37A32D-36E2-4DC2-97F2-F65691D078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afef00-3e19-424e-a66a-c96a9a38e464"/>
    <ds:schemaRef ds:uri="fe77990d-a1e9-46bd-9909-a260414231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Master-Folien_IAO_DE_16-9</Template>
  <TotalTime>0</TotalTime>
  <Words>287</Words>
  <Application>Microsoft Office PowerPoint</Application>
  <PresentationFormat>Custom</PresentationFormat>
  <Paragraphs>55</Paragraphs>
  <Slides>1</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9" baseType="lpstr">
      <vt:lpstr>Arial</vt:lpstr>
      <vt:lpstr>Calibri</vt:lpstr>
      <vt:lpstr>Frutiger LT Com 45 Light</vt:lpstr>
      <vt:lpstr>Frutiger LT Com 65 Bold</vt:lpstr>
      <vt:lpstr>Frutiger LT Com 75 Black</vt:lpstr>
      <vt:lpstr>Wingdings</vt:lpstr>
      <vt:lpstr>Fraunhofer_Master_16-9</vt:lpstr>
      <vt:lpstr>think-cell Folie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Kutzias, Damian</dc:creator>
  <cp:lastModifiedBy>Kutzias, Damian</cp:lastModifiedBy>
  <cp:revision>61</cp:revision>
  <dcterms:created xsi:type="dcterms:W3CDTF">2022-05-17T05:48:37Z</dcterms:created>
  <dcterms:modified xsi:type="dcterms:W3CDTF">2023-11-20T20:30:26Z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0x0101007D4470B5FB787340B5555AE76F43CE84</vt:lpwstr>
  </property>
  <property fmtid="{D5CDD505-2E9C-101B-9397-08002B2CF9AE}" pid="3" name="MediaServiceImageTags">
    <vt:lpwstr/>
  </property>
</Properties>
</file>