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3"/>
  </p:sldMasterIdLst>
  <p:notesMasterIdLst>
    <p:notesMasterId r:id="rId5"/>
  </p:notesMasterIdLst>
  <p:sldIdLst>
    <p:sldId id="257" r:id="rId4"/>
  </p:sldIdLst>
  <p:sldSz cx="17279938" cy="9720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18A"/>
    <a:srgbClr val="EC650B"/>
    <a:srgbClr val="0079BF"/>
    <a:srgbClr val="179C7D"/>
    <a:srgbClr val="198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6028" autoAdjust="0"/>
  </p:normalViewPr>
  <p:slideViewPr>
    <p:cSldViewPr snapToGrid="0">
      <p:cViewPr varScale="1">
        <p:scale>
          <a:sx n="61" d="100"/>
          <a:sy n="61" d="100"/>
        </p:scale>
        <p:origin x="148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utzias, Damian" userId="025d9787-cbe5-420e-9c29-af8f572543dd" providerId="ADAL" clId="{16C97477-5D89-43FB-A730-05F97066A7C6}"/>
    <pc:docChg chg="delSld modSld">
      <pc:chgData name="Kutzias, Damian" userId="025d9787-cbe5-420e-9c29-af8f572543dd" providerId="ADAL" clId="{16C97477-5D89-43FB-A730-05F97066A7C6}" dt="2023-11-20T20:49:34.735" v="9" actId="47"/>
      <pc:docMkLst>
        <pc:docMk/>
      </pc:docMkLst>
      <pc:sldChg chg="modNotesTx">
        <pc:chgData name="Kutzias, Damian" userId="025d9787-cbe5-420e-9c29-af8f572543dd" providerId="ADAL" clId="{16C97477-5D89-43FB-A730-05F97066A7C6}" dt="2023-11-20T20:29:11.191" v="6" actId="6549"/>
        <pc:sldMkLst>
          <pc:docMk/>
          <pc:sldMk cId="2076562660" sldId="257"/>
        </pc:sldMkLst>
      </pc:sldChg>
      <pc:sldChg chg="del modNotesTx">
        <pc:chgData name="Kutzias, Damian" userId="025d9787-cbe5-420e-9c29-af8f572543dd" providerId="ADAL" clId="{16C97477-5D89-43FB-A730-05F97066A7C6}" dt="2023-11-20T20:49:34.735" v="9" actId="47"/>
        <pc:sldMkLst>
          <pc:docMk/>
          <pc:sldMk cId="2195414590" sldId="258"/>
        </pc:sldMkLst>
      </pc:sldChg>
      <pc:sldChg chg="del modNotesTx">
        <pc:chgData name="Kutzias, Damian" userId="025d9787-cbe5-420e-9c29-af8f572543dd" providerId="ADAL" clId="{16C97477-5D89-43FB-A730-05F97066A7C6}" dt="2023-11-20T20:49:34.735" v="9" actId="47"/>
        <pc:sldMkLst>
          <pc:docMk/>
          <pc:sldMk cId="1811821385" sldId="25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56294A-604C-4104-9954-C69C893CC5C5}" type="datetimeFigureOut">
              <a:rPr lang="de-DE" smtClean="0"/>
              <a:t>20.11.2023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8EAD7-B499-4C37-8DE6-AD21398166A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0926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Folienautoren</a:t>
            </a:r>
            <a:r>
              <a:rPr lang="de-DE" dirty="0"/>
              <a:t>: Damian Kutzias (damian.kutzias@iao.fraunhofer.de)</a:t>
            </a:r>
          </a:p>
          <a:p>
            <a:pPr marL="0" indent="0">
              <a:buNone/>
            </a:pPr>
            <a:r>
              <a:rPr lang="de-DE" b="1" dirty="0"/>
              <a:t>Zusätzliche Ansprechpartner</a:t>
            </a:r>
            <a:r>
              <a:rPr lang="de-DE" dirty="0"/>
              <a:t>: </a:t>
            </a:r>
            <a:r>
              <a:rPr lang="it-IT" dirty="0"/>
              <a:t>Claudia Dukino (Claudia.Dukino@iao.fraunhofer.de), </a:t>
            </a:r>
            <a:r>
              <a:rPr lang="de-DE" dirty="0"/>
              <a:t>Niclas Renner (niclas.renner@iao.fraunhofer.de)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79C7D"/>
              </a:buClr>
              <a:buSzTx/>
              <a:buFont typeface="Wingdings" pitchFamily="2" charset="2"/>
              <a:buNone/>
              <a:tabLst/>
              <a:defRPr/>
            </a:pPr>
            <a:r>
              <a:rPr lang="de-DE" b="1" dirty="0"/>
              <a:t>Stand</a:t>
            </a:r>
            <a:r>
              <a:rPr lang="de-DE" dirty="0"/>
              <a:t>: 20.11.2023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dirty="0"/>
              <a:t>Inhalte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de-DE" b="0" dirty="0"/>
              <a:t>Zugehörig zum »Leitfaden zur Durchführung von KI-Projekten« aus dem Projekt KI-ULTRA. DOI/Link: 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de-DE" b="0" dirty="0"/>
              <a:t>http://dx.doi.org/10.24406/publica-1637</a:t>
            </a:r>
            <a:endParaRPr lang="de-DE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de-DE" dirty="0"/>
              <a:t>In den Kontext von Mensch und Maschine werden die Aktivitäten von Prozessen eingetragen, um Schnittstellen von Mensch und Maschine besonders hervorzuheben. Dabei werden UML-Aktivitätsdiagramme verwendet, welche um die ausführenden Instanzen (Rollen, Personen oder Technologie) ergänzt werden. Schnittstellen sind dabei bei Aktivitäten im Mittleren Bereich (Mensch &amp; Maschine) gegeben sowie bei Übergängen zwischen den äußeren Bereichen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de-DE" baseline="0" dirty="0"/>
          </a:p>
          <a:p>
            <a:pPr marL="0" lvl="0" indent="0">
              <a:buFont typeface="Wingdings" panose="05000000000000000000" pitchFamily="2" charset="2"/>
              <a:buNone/>
            </a:pPr>
            <a:r>
              <a:rPr lang="de-DE" b="1" dirty="0"/>
              <a:t>Lizenz</a:t>
            </a:r>
            <a:r>
              <a:rPr lang="de-DE" dirty="0"/>
              <a:t>: CC BY-SA 4.0: https://creativecommons.org/licenses/by-sa/4.0/legalcode.de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E98EAD7-B499-4C37-8DE6-AD21398166A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5509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2564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4013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4" descr="Logo_ausgetauscht">
            <a:extLst>
              <a:ext uri="{FF2B5EF4-FFF2-40B4-BE49-F238E27FC236}">
                <a16:creationId xmlns:a16="http://schemas.microsoft.com/office/drawing/2014/main" id="{7612FDDF-DF1B-43FB-BCEE-DD05C9D0FE8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9180" y="114570"/>
            <a:ext cx="1417637" cy="388369"/>
          </a:xfrm>
          <a:prstGeom prst="rect">
            <a:avLst/>
          </a:prstGeom>
        </p:spPr>
      </p:pic>
      <p:pic>
        <p:nvPicPr>
          <p:cNvPr id="12" name="Grafik 16">
            <a:extLst>
              <a:ext uri="{FF2B5EF4-FFF2-40B4-BE49-F238E27FC236}">
                <a16:creationId xmlns:a16="http://schemas.microsoft.com/office/drawing/2014/main" id="{4B80A19C-5F35-44F9-A6C7-A68A0D334DB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0101" y="123891"/>
            <a:ext cx="1400456" cy="36004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2038035-7D5A-4CA5-A272-8D53442C0FE7}"/>
              </a:ext>
            </a:extLst>
          </p:cNvPr>
          <p:cNvSpPr/>
          <p:nvPr userDrawn="1"/>
        </p:nvSpPr>
        <p:spPr>
          <a:xfrm>
            <a:off x="0" y="2160263"/>
            <a:ext cx="17279938" cy="7560000"/>
          </a:xfrm>
          <a:prstGeom prst="rect">
            <a:avLst/>
          </a:prstGeom>
          <a:gradFill>
            <a:gsLst>
              <a:gs pos="0">
                <a:srgbClr val="0079BF">
                  <a:alpha val="75000"/>
                </a:srgbClr>
              </a:gs>
              <a:gs pos="50000">
                <a:srgbClr val="95B18A">
                  <a:alpha val="75000"/>
                </a:srgbClr>
              </a:gs>
              <a:gs pos="100000">
                <a:srgbClr val="EC650B">
                  <a:alpha val="5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BF4CCCC-8E40-4FB2-9313-C507F87EC25C}"/>
              </a:ext>
            </a:extLst>
          </p:cNvPr>
          <p:cNvCxnSpPr>
            <a:cxnSpLocks/>
          </p:cNvCxnSpPr>
          <p:nvPr userDrawn="1"/>
        </p:nvCxnSpPr>
        <p:spPr>
          <a:xfrm>
            <a:off x="-62" y="4680000"/>
            <a:ext cx="17280000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160261D-0313-4109-B013-600E7CE4AB14}"/>
              </a:ext>
            </a:extLst>
          </p:cNvPr>
          <p:cNvCxnSpPr>
            <a:cxnSpLocks/>
          </p:cNvCxnSpPr>
          <p:nvPr userDrawn="1"/>
        </p:nvCxnSpPr>
        <p:spPr>
          <a:xfrm>
            <a:off x="-62" y="7200000"/>
            <a:ext cx="17280000" cy="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AC30F9F-4574-4009-9A31-9B5A22452250}"/>
              </a:ext>
            </a:extLst>
          </p:cNvPr>
          <p:cNvSpPr txBox="1"/>
          <p:nvPr userDrawn="1"/>
        </p:nvSpPr>
        <p:spPr>
          <a:xfrm>
            <a:off x="0" y="3239464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Mensch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0C1267-74FD-4C4F-BCB5-908BBA997EC5}"/>
              </a:ext>
            </a:extLst>
          </p:cNvPr>
          <p:cNvSpPr txBox="1"/>
          <p:nvPr userDrawn="1"/>
        </p:nvSpPr>
        <p:spPr>
          <a:xfrm>
            <a:off x="0" y="8275466"/>
            <a:ext cx="110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Maschine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85BF8F-3FA7-4BEF-B2AD-CC98CA600ACE}"/>
              </a:ext>
            </a:extLst>
          </p:cNvPr>
          <p:cNvSpPr txBox="1"/>
          <p:nvPr userDrawn="1"/>
        </p:nvSpPr>
        <p:spPr>
          <a:xfrm>
            <a:off x="-62" y="5616835"/>
            <a:ext cx="1151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/>
              <a:t>Mensch &amp;</a:t>
            </a:r>
          </a:p>
          <a:p>
            <a:r>
              <a:rPr lang="de-DE" b="1" dirty="0"/>
              <a:t>Maschine</a:t>
            </a:r>
          </a:p>
        </p:txBody>
      </p:sp>
    </p:spTree>
    <p:extLst>
      <p:ext uri="{BB962C8B-B14F-4D97-AF65-F5344CB8AC3E}">
        <p14:creationId xmlns:p14="http://schemas.microsoft.com/office/powerpoint/2010/main" val="1764688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1295979" rtl="0" eaLnBrk="1" latinLnBrk="0" hangingPunct="1">
        <a:lnSpc>
          <a:spcPct val="90000"/>
        </a:lnSpc>
        <a:spcBef>
          <a:spcPct val="0"/>
        </a:spcBef>
        <a:buNone/>
        <a:defRPr sz="623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3995" indent="-323995" algn="l" defTabSz="1295979" rtl="0" eaLnBrk="1" latinLnBrk="0" hangingPunct="1">
        <a:lnSpc>
          <a:spcPct val="90000"/>
        </a:lnSpc>
        <a:spcBef>
          <a:spcPts val="141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1pPr>
      <a:lvl2pPr marL="971984" indent="-323995" algn="l" defTabSz="1295979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3402" kern="1200">
          <a:solidFill>
            <a:schemeClr val="tx1"/>
          </a:solidFill>
          <a:latin typeface="+mn-lt"/>
          <a:ea typeface="+mn-ea"/>
          <a:cs typeface="+mn-cs"/>
        </a:defRPr>
      </a:lvl2pPr>
      <a:lvl3pPr marL="1619974" indent="-323995" algn="l" defTabSz="1295979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3pPr>
      <a:lvl4pPr marL="2267963" indent="-323995" algn="l" defTabSz="1295979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915953" indent="-323995" algn="l" defTabSz="1295979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563943" indent="-323995" algn="l" defTabSz="1295979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4211932" indent="-323995" algn="l" defTabSz="1295979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859922" indent="-323995" algn="l" defTabSz="1295979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507911" indent="-323995" algn="l" defTabSz="1295979" rtl="0" eaLnBrk="1" latinLnBrk="0" hangingPunct="1">
        <a:lnSpc>
          <a:spcPct val="90000"/>
        </a:lnSpc>
        <a:spcBef>
          <a:spcPts val="709"/>
        </a:spcBef>
        <a:buFont typeface="Arial" panose="020B0604020202020204" pitchFamily="34" charset="0"/>
        <a:buChar char="•"/>
        <a:defRPr sz="25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5979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1pPr>
      <a:lvl2pPr marL="647990" algn="l" defTabSz="1295979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2pPr>
      <a:lvl3pPr marL="1295979" algn="l" defTabSz="1295979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3pPr>
      <a:lvl4pPr marL="1943969" algn="l" defTabSz="1295979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4pPr>
      <a:lvl5pPr marL="2591958" algn="l" defTabSz="1295979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5pPr>
      <a:lvl6pPr marL="3239948" algn="l" defTabSz="1295979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6pPr>
      <a:lvl7pPr marL="3887937" algn="l" defTabSz="1295979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7pPr>
      <a:lvl8pPr marL="4535927" algn="l" defTabSz="1295979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8pPr>
      <a:lvl9pPr marL="5183916" algn="l" defTabSz="1295979" rtl="0" eaLnBrk="1" latinLnBrk="0" hangingPunct="1">
        <a:defRPr sz="25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BF4DF6BB-1F8B-42F9-A184-8FE4B374B001}"/>
              </a:ext>
            </a:extLst>
          </p:cNvPr>
          <p:cNvGrpSpPr/>
          <p:nvPr/>
        </p:nvGrpSpPr>
        <p:grpSpPr>
          <a:xfrm>
            <a:off x="2945689" y="189899"/>
            <a:ext cx="2113303" cy="360000"/>
            <a:chOff x="4010296" y="749817"/>
            <a:chExt cx="2113303" cy="360000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611A2764-11DC-432C-ADC6-5A0E4B7DC8B3}"/>
                </a:ext>
              </a:extLst>
            </p:cNvPr>
            <p:cNvSpPr/>
            <p:nvPr/>
          </p:nvSpPr>
          <p:spPr>
            <a:xfrm>
              <a:off x="4010296" y="775418"/>
              <a:ext cx="1933303" cy="308799"/>
            </a:xfrm>
            <a:prstGeom prst="roundRect">
              <a:avLst/>
            </a:prstGeom>
            <a:solidFill>
              <a:schemeClr val="bg1"/>
            </a:solidFill>
            <a:ln w="2222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sz="1200" b="1" dirty="0">
                  <a:solidFill>
                    <a:schemeClr val="tx1"/>
                  </a:solidFill>
                </a:rPr>
                <a:t>Person oder Rolle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94A3512-4A46-4A70-A606-E0C3E432A770}"/>
                </a:ext>
              </a:extLst>
            </p:cNvPr>
            <p:cNvGrpSpPr/>
            <p:nvPr/>
          </p:nvGrpSpPr>
          <p:grpSpPr>
            <a:xfrm>
              <a:off x="5763599" y="749817"/>
              <a:ext cx="360000" cy="360000"/>
              <a:chOff x="7199937" y="4119535"/>
              <a:chExt cx="360000" cy="360000"/>
            </a:xfrm>
          </p:grpSpPr>
          <p:sp>
            <p:nvSpPr>
              <p:cNvPr id="6" name="Flowchart: Connector 5">
                <a:extLst>
                  <a:ext uri="{FF2B5EF4-FFF2-40B4-BE49-F238E27FC236}">
                    <a16:creationId xmlns:a16="http://schemas.microsoft.com/office/drawing/2014/main" id="{2471EB8C-C6E3-4B2E-AC68-EA6BBC4DF7E4}"/>
                  </a:ext>
                </a:extLst>
              </p:cNvPr>
              <p:cNvSpPr/>
              <p:nvPr/>
            </p:nvSpPr>
            <p:spPr bwMode="auto">
              <a:xfrm>
                <a:off x="7199937" y="4119535"/>
                <a:ext cx="360000" cy="360000"/>
              </a:xfrm>
              <a:prstGeom prst="flowChartConnector">
                <a:avLst/>
              </a:prstGeom>
              <a:solidFill>
                <a:schemeClr val="bg1"/>
              </a:solidFill>
              <a:ln w="222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1200" b="1"/>
              </a:p>
            </p:txBody>
          </p:sp>
          <p:pic>
            <p:nvPicPr>
              <p:cNvPr id="7" name="Graphic 6" descr="User">
                <a:extLst>
                  <a:ext uri="{FF2B5EF4-FFF2-40B4-BE49-F238E27FC236}">
                    <a16:creationId xmlns:a16="http://schemas.microsoft.com/office/drawing/2014/main" id="{DBBDD91A-1B41-4F0F-9D4F-0EA9A6F450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7245481" y="4154491"/>
                <a:ext cx="268911" cy="268911"/>
              </a:xfrm>
              <a:prstGeom prst="rect">
                <a:avLst/>
              </a:prstGeom>
            </p:spPr>
          </p:pic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C257E9F-53C3-46FA-9EB1-15F7205719B3}"/>
              </a:ext>
            </a:extLst>
          </p:cNvPr>
          <p:cNvGrpSpPr/>
          <p:nvPr/>
        </p:nvGrpSpPr>
        <p:grpSpPr>
          <a:xfrm>
            <a:off x="3750000" y="1076830"/>
            <a:ext cx="2113303" cy="360000"/>
            <a:chOff x="6512605" y="1281040"/>
            <a:chExt cx="2113303" cy="360000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3C8DE640-6766-4819-9A19-D67E51AE949E}"/>
                </a:ext>
              </a:extLst>
            </p:cNvPr>
            <p:cNvSpPr/>
            <p:nvPr/>
          </p:nvSpPr>
          <p:spPr>
            <a:xfrm>
              <a:off x="6512605" y="1306641"/>
              <a:ext cx="1933303" cy="308799"/>
            </a:xfrm>
            <a:prstGeom prst="roundRect">
              <a:avLst/>
            </a:prstGeom>
            <a:solidFill>
              <a:schemeClr val="bg1"/>
            </a:solidFill>
            <a:ln w="2222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sz="1200" b="1" dirty="0">
                  <a:solidFill>
                    <a:schemeClr val="tx1"/>
                  </a:solidFill>
                </a:rPr>
                <a:t>Technik / KI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5E9B723-63BE-4EF9-BB60-1D16C0D8F002}"/>
                </a:ext>
              </a:extLst>
            </p:cNvPr>
            <p:cNvGrpSpPr/>
            <p:nvPr/>
          </p:nvGrpSpPr>
          <p:grpSpPr>
            <a:xfrm>
              <a:off x="8265908" y="1281040"/>
              <a:ext cx="360000" cy="360000"/>
              <a:chOff x="6152605" y="2181878"/>
              <a:chExt cx="360000" cy="360000"/>
            </a:xfrm>
          </p:grpSpPr>
          <p:sp>
            <p:nvSpPr>
              <p:cNvPr id="14" name="Flowchart: Connector 13">
                <a:extLst>
                  <a:ext uri="{FF2B5EF4-FFF2-40B4-BE49-F238E27FC236}">
                    <a16:creationId xmlns:a16="http://schemas.microsoft.com/office/drawing/2014/main" id="{BC03AE39-91EE-4F87-9873-6DA0316DE5D4}"/>
                  </a:ext>
                </a:extLst>
              </p:cNvPr>
              <p:cNvSpPr/>
              <p:nvPr/>
            </p:nvSpPr>
            <p:spPr bwMode="auto">
              <a:xfrm>
                <a:off x="6152605" y="2181878"/>
                <a:ext cx="360000" cy="360000"/>
              </a:xfrm>
              <a:prstGeom prst="flowChartConnector">
                <a:avLst/>
              </a:prstGeom>
              <a:solidFill>
                <a:schemeClr val="bg1"/>
              </a:solidFill>
              <a:ln w="222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1200" b="1"/>
              </a:p>
            </p:txBody>
          </p:sp>
          <p:pic>
            <p:nvPicPr>
              <p:cNvPr id="13" name="Graphic 12" descr="Single gear">
                <a:extLst>
                  <a:ext uri="{FF2B5EF4-FFF2-40B4-BE49-F238E27FC236}">
                    <a16:creationId xmlns:a16="http://schemas.microsoft.com/office/drawing/2014/main" id="{44D1E7BC-2F3B-41B8-BB03-4BEE87C657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152605" y="2181878"/>
                <a:ext cx="360000" cy="360000"/>
              </a:xfrm>
              <a:prstGeom prst="rect">
                <a:avLst/>
              </a:prstGeom>
            </p:spPr>
          </p:pic>
        </p:grp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FE8B18A-69C7-4C95-A6A0-C72AD298684C}"/>
              </a:ext>
            </a:extLst>
          </p:cNvPr>
          <p:cNvGrpSpPr/>
          <p:nvPr/>
        </p:nvGrpSpPr>
        <p:grpSpPr>
          <a:xfrm>
            <a:off x="3098089" y="342299"/>
            <a:ext cx="2113303" cy="360000"/>
            <a:chOff x="4010296" y="749817"/>
            <a:chExt cx="2113303" cy="360000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904A6F46-CBEB-4E34-B5E3-B6FEF92646A1}"/>
                </a:ext>
              </a:extLst>
            </p:cNvPr>
            <p:cNvSpPr/>
            <p:nvPr/>
          </p:nvSpPr>
          <p:spPr>
            <a:xfrm>
              <a:off x="4010296" y="775418"/>
              <a:ext cx="1933303" cy="308799"/>
            </a:xfrm>
            <a:prstGeom prst="roundRect">
              <a:avLst/>
            </a:prstGeom>
            <a:solidFill>
              <a:schemeClr val="bg1"/>
            </a:solidFill>
            <a:ln w="2222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sz="1200" b="1" dirty="0">
                  <a:solidFill>
                    <a:schemeClr val="tx1"/>
                  </a:solidFill>
                </a:rPr>
                <a:t>Person oder Rolle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3BF42DA7-63B3-492C-9F89-DAED083E514B}"/>
                </a:ext>
              </a:extLst>
            </p:cNvPr>
            <p:cNvGrpSpPr/>
            <p:nvPr/>
          </p:nvGrpSpPr>
          <p:grpSpPr>
            <a:xfrm>
              <a:off x="5763599" y="749817"/>
              <a:ext cx="360000" cy="360000"/>
              <a:chOff x="7199937" y="4119535"/>
              <a:chExt cx="360000" cy="360000"/>
            </a:xfrm>
          </p:grpSpPr>
          <p:sp>
            <p:nvSpPr>
              <p:cNvPr id="34" name="Flowchart: Connector 33">
                <a:extLst>
                  <a:ext uri="{FF2B5EF4-FFF2-40B4-BE49-F238E27FC236}">
                    <a16:creationId xmlns:a16="http://schemas.microsoft.com/office/drawing/2014/main" id="{97F06B35-8616-46F5-AF2F-565EF8E6E45A}"/>
                  </a:ext>
                </a:extLst>
              </p:cNvPr>
              <p:cNvSpPr/>
              <p:nvPr/>
            </p:nvSpPr>
            <p:spPr bwMode="auto">
              <a:xfrm>
                <a:off x="7199937" y="4119535"/>
                <a:ext cx="360000" cy="360000"/>
              </a:xfrm>
              <a:prstGeom prst="flowChartConnector">
                <a:avLst/>
              </a:prstGeom>
              <a:solidFill>
                <a:schemeClr val="bg1"/>
              </a:solidFill>
              <a:ln w="222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1200" b="1"/>
              </a:p>
            </p:txBody>
          </p:sp>
          <p:pic>
            <p:nvPicPr>
              <p:cNvPr id="35" name="Graphic 34" descr="User">
                <a:extLst>
                  <a:ext uri="{FF2B5EF4-FFF2-40B4-BE49-F238E27FC236}">
                    <a16:creationId xmlns:a16="http://schemas.microsoft.com/office/drawing/2014/main" id="{F5F72A09-0EE0-4A2E-B2DB-E2C26FEB48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7245481" y="4154491"/>
                <a:ext cx="268911" cy="268911"/>
              </a:xfrm>
              <a:prstGeom prst="rect">
                <a:avLst/>
              </a:prstGeom>
            </p:spPr>
          </p:pic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2744E4E-FCB6-4A2C-AFEE-DC1870F81CB1}"/>
              </a:ext>
            </a:extLst>
          </p:cNvPr>
          <p:cNvGrpSpPr/>
          <p:nvPr/>
        </p:nvGrpSpPr>
        <p:grpSpPr>
          <a:xfrm>
            <a:off x="3250489" y="494699"/>
            <a:ext cx="2113303" cy="360000"/>
            <a:chOff x="4010296" y="749817"/>
            <a:chExt cx="2113303" cy="360000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C7C0C3A1-4896-4B05-A50C-97D35471E0EE}"/>
                </a:ext>
              </a:extLst>
            </p:cNvPr>
            <p:cNvSpPr/>
            <p:nvPr/>
          </p:nvSpPr>
          <p:spPr>
            <a:xfrm>
              <a:off x="4010296" y="775418"/>
              <a:ext cx="1933303" cy="308799"/>
            </a:xfrm>
            <a:prstGeom prst="roundRect">
              <a:avLst/>
            </a:prstGeom>
            <a:solidFill>
              <a:schemeClr val="bg1"/>
            </a:solidFill>
            <a:ln w="2222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sz="1200" b="1" dirty="0">
                  <a:solidFill>
                    <a:schemeClr val="tx1"/>
                  </a:solidFill>
                </a:rPr>
                <a:t>Person oder Rolle</a:t>
              </a: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3C3E055-B81B-4EF8-9F58-D944F662D75A}"/>
                </a:ext>
              </a:extLst>
            </p:cNvPr>
            <p:cNvGrpSpPr/>
            <p:nvPr/>
          </p:nvGrpSpPr>
          <p:grpSpPr>
            <a:xfrm>
              <a:off x="5763599" y="749817"/>
              <a:ext cx="360000" cy="360000"/>
              <a:chOff x="7199937" y="4119535"/>
              <a:chExt cx="360000" cy="360000"/>
            </a:xfrm>
          </p:grpSpPr>
          <p:sp>
            <p:nvSpPr>
              <p:cNvPr id="39" name="Flowchart: Connector 38">
                <a:extLst>
                  <a:ext uri="{FF2B5EF4-FFF2-40B4-BE49-F238E27FC236}">
                    <a16:creationId xmlns:a16="http://schemas.microsoft.com/office/drawing/2014/main" id="{813AC4F8-0EA7-402E-A01C-E55AE7793558}"/>
                  </a:ext>
                </a:extLst>
              </p:cNvPr>
              <p:cNvSpPr/>
              <p:nvPr/>
            </p:nvSpPr>
            <p:spPr bwMode="auto">
              <a:xfrm>
                <a:off x="7199937" y="4119535"/>
                <a:ext cx="360000" cy="360000"/>
              </a:xfrm>
              <a:prstGeom prst="flowChartConnector">
                <a:avLst/>
              </a:prstGeom>
              <a:solidFill>
                <a:schemeClr val="bg1"/>
              </a:solidFill>
              <a:ln w="222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1200" b="1"/>
              </a:p>
            </p:txBody>
          </p:sp>
          <p:pic>
            <p:nvPicPr>
              <p:cNvPr id="40" name="Graphic 39" descr="User">
                <a:extLst>
                  <a:ext uri="{FF2B5EF4-FFF2-40B4-BE49-F238E27FC236}">
                    <a16:creationId xmlns:a16="http://schemas.microsoft.com/office/drawing/2014/main" id="{89B58B5D-5B63-43D0-8C1D-A7D9AFC10E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7245481" y="4154491"/>
                <a:ext cx="268911" cy="268911"/>
              </a:xfrm>
              <a:prstGeom prst="rect">
                <a:avLst/>
              </a:prstGeom>
            </p:spPr>
          </p:pic>
        </p:grp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50D3CC3-FB36-4A6C-BCB0-1F6637822F80}"/>
              </a:ext>
            </a:extLst>
          </p:cNvPr>
          <p:cNvGrpSpPr/>
          <p:nvPr/>
        </p:nvGrpSpPr>
        <p:grpSpPr>
          <a:xfrm>
            <a:off x="3402889" y="647099"/>
            <a:ext cx="2113303" cy="360000"/>
            <a:chOff x="4010296" y="749817"/>
            <a:chExt cx="2113303" cy="360000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A7949265-5C69-4E4B-B0DE-F48C44464414}"/>
                </a:ext>
              </a:extLst>
            </p:cNvPr>
            <p:cNvSpPr/>
            <p:nvPr/>
          </p:nvSpPr>
          <p:spPr>
            <a:xfrm>
              <a:off x="4010296" y="775418"/>
              <a:ext cx="1933303" cy="308799"/>
            </a:xfrm>
            <a:prstGeom prst="roundRect">
              <a:avLst/>
            </a:prstGeom>
            <a:solidFill>
              <a:schemeClr val="bg1"/>
            </a:solidFill>
            <a:ln w="2222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sz="1200" b="1" dirty="0">
                  <a:solidFill>
                    <a:schemeClr val="tx1"/>
                  </a:solidFill>
                </a:rPr>
                <a:t>Person oder Rolle</a:t>
              </a: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D8864599-3FA0-46CD-81F6-0E8543E4BEDC}"/>
                </a:ext>
              </a:extLst>
            </p:cNvPr>
            <p:cNvGrpSpPr/>
            <p:nvPr/>
          </p:nvGrpSpPr>
          <p:grpSpPr>
            <a:xfrm>
              <a:off x="5763599" y="749817"/>
              <a:ext cx="360000" cy="360000"/>
              <a:chOff x="7199937" y="4119535"/>
              <a:chExt cx="360000" cy="360000"/>
            </a:xfrm>
          </p:grpSpPr>
          <p:sp>
            <p:nvSpPr>
              <p:cNvPr id="44" name="Flowchart: Connector 43">
                <a:extLst>
                  <a:ext uri="{FF2B5EF4-FFF2-40B4-BE49-F238E27FC236}">
                    <a16:creationId xmlns:a16="http://schemas.microsoft.com/office/drawing/2014/main" id="{11704BAB-CC5E-445D-B9B6-627AEDE801A9}"/>
                  </a:ext>
                </a:extLst>
              </p:cNvPr>
              <p:cNvSpPr/>
              <p:nvPr/>
            </p:nvSpPr>
            <p:spPr bwMode="auto">
              <a:xfrm>
                <a:off x="7199937" y="4119535"/>
                <a:ext cx="360000" cy="360000"/>
              </a:xfrm>
              <a:prstGeom prst="flowChartConnector">
                <a:avLst/>
              </a:prstGeom>
              <a:solidFill>
                <a:schemeClr val="bg1"/>
              </a:solidFill>
              <a:ln w="222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1200" b="1"/>
              </a:p>
            </p:txBody>
          </p:sp>
          <p:pic>
            <p:nvPicPr>
              <p:cNvPr id="45" name="Graphic 44" descr="User">
                <a:extLst>
                  <a:ext uri="{FF2B5EF4-FFF2-40B4-BE49-F238E27FC236}">
                    <a16:creationId xmlns:a16="http://schemas.microsoft.com/office/drawing/2014/main" id="{0452D2EB-8C18-4ACD-8D4E-9D5544D1BF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7245481" y="4154491"/>
                <a:ext cx="268911" cy="268911"/>
              </a:xfrm>
              <a:prstGeom prst="rect">
                <a:avLst/>
              </a:prstGeom>
            </p:spPr>
          </p:pic>
        </p:grp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0F5F8E28-8E69-4AEC-918F-1DC6D5CC616B}"/>
              </a:ext>
            </a:extLst>
          </p:cNvPr>
          <p:cNvGrpSpPr/>
          <p:nvPr/>
        </p:nvGrpSpPr>
        <p:grpSpPr>
          <a:xfrm>
            <a:off x="3902400" y="1229230"/>
            <a:ext cx="2113303" cy="360000"/>
            <a:chOff x="6512605" y="1281040"/>
            <a:chExt cx="2113303" cy="360000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656C02D6-58AE-491C-BA9F-A252B6EFC41C}"/>
                </a:ext>
              </a:extLst>
            </p:cNvPr>
            <p:cNvSpPr/>
            <p:nvPr/>
          </p:nvSpPr>
          <p:spPr>
            <a:xfrm>
              <a:off x="6512605" y="1306641"/>
              <a:ext cx="1933303" cy="308799"/>
            </a:xfrm>
            <a:prstGeom prst="roundRect">
              <a:avLst/>
            </a:prstGeom>
            <a:solidFill>
              <a:schemeClr val="bg1"/>
            </a:solidFill>
            <a:ln w="2222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sz="1200" b="1" dirty="0">
                  <a:solidFill>
                    <a:schemeClr val="tx1"/>
                  </a:solidFill>
                </a:rPr>
                <a:t>Technik / KI</a:t>
              </a:r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77DB8637-7938-4BA2-9B7F-EB202AB183B5}"/>
                </a:ext>
              </a:extLst>
            </p:cNvPr>
            <p:cNvGrpSpPr/>
            <p:nvPr/>
          </p:nvGrpSpPr>
          <p:grpSpPr>
            <a:xfrm>
              <a:off x="8265908" y="1281040"/>
              <a:ext cx="360000" cy="360000"/>
              <a:chOff x="6152605" y="2181878"/>
              <a:chExt cx="360000" cy="360000"/>
            </a:xfrm>
          </p:grpSpPr>
          <p:sp>
            <p:nvSpPr>
              <p:cNvPr id="79" name="Flowchart: Connector 78">
                <a:extLst>
                  <a:ext uri="{FF2B5EF4-FFF2-40B4-BE49-F238E27FC236}">
                    <a16:creationId xmlns:a16="http://schemas.microsoft.com/office/drawing/2014/main" id="{9F5B0DAA-F4EA-455E-A5DD-F7C66DCCC4CE}"/>
                  </a:ext>
                </a:extLst>
              </p:cNvPr>
              <p:cNvSpPr/>
              <p:nvPr/>
            </p:nvSpPr>
            <p:spPr bwMode="auto">
              <a:xfrm>
                <a:off x="6152605" y="2181878"/>
                <a:ext cx="360000" cy="360000"/>
              </a:xfrm>
              <a:prstGeom prst="flowChartConnector">
                <a:avLst/>
              </a:prstGeom>
              <a:solidFill>
                <a:schemeClr val="bg1"/>
              </a:solidFill>
              <a:ln w="222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1200" b="1"/>
              </a:p>
            </p:txBody>
          </p:sp>
          <p:pic>
            <p:nvPicPr>
              <p:cNvPr id="80" name="Graphic 79" descr="Single gear">
                <a:extLst>
                  <a:ext uri="{FF2B5EF4-FFF2-40B4-BE49-F238E27FC236}">
                    <a16:creationId xmlns:a16="http://schemas.microsoft.com/office/drawing/2014/main" id="{BA7ABF10-54DC-4228-8094-59A314FCD6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152605" y="2181878"/>
                <a:ext cx="360000" cy="360000"/>
              </a:xfrm>
              <a:prstGeom prst="rect">
                <a:avLst/>
              </a:prstGeom>
            </p:spPr>
          </p:pic>
        </p:grp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2DC250F8-2122-4D8C-ABF1-7DA6FF702230}"/>
              </a:ext>
            </a:extLst>
          </p:cNvPr>
          <p:cNvGrpSpPr/>
          <p:nvPr/>
        </p:nvGrpSpPr>
        <p:grpSpPr>
          <a:xfrm>
            <a:off x="4054800" y="1381630"/>
            <a:ext cx="2113303" cy="360000"/>
            <a:chOff x="6512605" y="1281040"/>
            <a:chExt cx="2113303" cy="360000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91829C4F-060C-4CDF-A77F-47275E42DD9D}"/>
                </a:ext>
              </a:extLst>
            </p:cNvPr>
            <p:cNvSpPr/>
            <p:nvPr/>
          </p:nvSpPr>
          <p:spPr>
            <a:xfrm>
              <a:off x="6512605" y="1306641"/>
              <a:ext cx="1933303" cy="308799"/>
            </a:xfrm>
            <a:prstGeom prst="roundRect">
              <a:avLst/>
            </a:prstGeom>
            <a:solidFill>
              <a:schemeClr val="bg1"/>
            </a:solidFill>
            <a:ln w="2222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sz="1200" b="1" dirty="0">
                  <a:solidFill>
                    <a:schemeClr val="tx1"/>
                  </a:solidFill>
                </a:rPr>
                <a:t>Technik / KI</a:t>
              </a: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A14EBD13-6F19-4F37-A954-07FE1DAB0897}"/>
                </a:ext>
              </a:extLst>
            </p:cNvPr>
            <p:cNvGrpSpPr/>
            <p:nvPr/>
          </p:nvGrpSpPr>
          <p:grpSpPr>
            <a:xfrm>
              <a:off x="8265908" y="1281040"/>
              <a:ext cx="360000" cy="360000"/>
              <a:chOff x="6152605" y="2181878"/>
              <a:chExt cx="360000" cy="360000"/>
            </a:xfrm>
          </p:grpSpPr>
          <p:sp>
            <p:nvSpPr>
              <p:cNvPr id="84" name="Flowchart: Connector 83">
                <a:extLst>
                  <a:ext uri="{FF2B5EF4-FFF2-40B4-BE49-F238E27FC236}">
                    <a16:creationId xmlns:a16="http://schemas.microsoft.com/office/drawing/2014/main" id="{5B29DD90-12D4-4549-B25E-D7D146B90C25}"/>
                  </a:ext>
                </a:extLst>
              </p:cNvPr>
              <p:cNvSpPr/>
              <p:nvPr/>
            </p:nvSpPr>
            <p:spPr bwMode="auto">
              <a:xfrm>
                <a:off x="6152605" y="2181878"/>
                <a:ext cx="360000" cy="360000"/>
              </a:xfrm>
              <a:prstGeom prst="flowChartConnector">
                <a:avLst/>
              </a:prstGeom>
              <a:solidFill>
                <a:schemeClr val="bg1"/>
              </a:solidFill>
              <a:ln w="222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1200" b="1"/>
              </a:p>
            </p:txBody>
          </p:sp>
          <p:pic>
            <p:nvPicPr>
              <p:cNvPr id="85" name="Graphic 84" descr="Single gear">
                <a:extLst>
                  <a:ext uri="{FF2B5EF4-FFF2-40B4-BE49-F238E27FC236}">
                    <a16:creationId xmlns:a16="http://schemas.microsoft.com/office/drawing/2014/main" id="{DE68B915-8CA2-4C76-BD1F-384EC19C7E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152605" y="2181878"/>
                <a:ext cx="360000" cy="360000"/>
              </a:xfrm>
              <a:prstGeom prst="rect">
                <a:avLst/>
              </a:prstGeom>
            </p:spPr>
          </p:pic>
        </p:grp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C154831-9CFA-4FE2-95F8-EAD8D048B701}"/>
              </a:ext>
            </a:extLst>
          </p:cNvPr>
          <p:cNvGrpSpPr/>
          <p:nvPr/>
        </p:nvGrpSpPr>
        <p:grpSpPr>
          <a:xfrm>
            <a:off x="4207200" y="1534030"/>
            <a:ext cx="2113303" cy="360000"/>
            <a:chOff x="6512605" y="1281040"/>
            <a:chExt cx="2113303" cy="360000"/>
          </a:xfrm>
        </p:grpSpPr>
        <p:sp>
          <p:nvSpPr>
            <p:cNvPr id="87" name="Rectangle: Rounded Corners 86">
              <a:extLst>
                <a:ext uri="{FF2B5EF4-FFF2-40B4-BE49-F238E27FC236}">
                  <a16:creationId xmlns:a16="http://schemas.microsoft.com/office/drawing/2014/main" id="{C777C863-FC3F-46AC-9212-98F25DBEF667}"/>
                </a:ext>
              </a:extLst>
            </p:cNvPr>
            <p:cNvSpPr/>
            <p:nvPr/>
          </p:nvSpPr>
          <p:spPr>
            <a:xfrm>
              <a:off x="6512605" y="1306641"/>
              <a:ext cx="1933303" cy="308799"/>
            </a:xfrm>
            <a:prstGeom prst="roundRect">
              <a:avLst/>
            </a:prstGeom>
            <a:solidFill>
              <a:schemeClr val="bg1"/>
            </a:solidFill>
            <a:ln w="2222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de-DE" sz="1200" b="1" dirty="0">
                  <a:solidFill>
                    <a:schemeClr val="tx1"/>
                  </a:solidFill>
                </a:rPr>
                <a:t>Technik / KI</a:t>
              </a:r>
            </a:p>
          </p:txBody>
        </p:sp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E0EB30B7-BA58-44FE-9023-E62498CA10CE}"/>
                </a:ext>
              </a:extLst>
            </p:cNvPr>
            <p:cNvGrpSpPr/>
            <p:nvPr/>
          </p:nvGrpSpPr>
          <p:grpSpPr>
            <a:xfrm>
              <a:off x="8265908" y="1281040"/>
              <a:ext cx="360000" cy="360000"/>
              <a:chOff x="6152605" y="2181878"/>
              <a:chExt cx="360000" cy="360000"/>
            </a:xfrm>
          </p:grpSpPr>
          <p:sp>
            <p:nvSpPr>
              <p:cNvPr id="89" name="Flowchart: Connector 88">
                <a:extLst>
                  <a:ext uri="{FF2B5EF4-FFF2-40B4-BE49-F238E27FC236}">
                    <a16:creationId xmlns:a16="http://schemas.microsoft.com/office/drawing/2014/main" id="{C82E9E55-DDC0-4598-8283-B1EDD64086DE}"/>
                  </a:ext>
                </a:extLst>
              </p:cNvPr>
              <p:cNvSpPr/>
              <p:nvPr/>
            </p:nvSpPr>
            <p:spPr bwMode="auto">
              <a:xfrm>
                <a:off x="6152605" y="2181878"/>
                <a:ext cx="360000" cy="360000"/>
              </a:xfrm>
              <a:prstGeom prst="flowChartConnector">
                <a:avLst/>
              </a:prstGeom>
              <a:solidFill>
                <a:schemeClr val="bg1"/>
              </a:solidFill>
              <a:ln w="22225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 sz="1200" b="1"/>
              </a:p>
            </p:txBody>
          </p:sp>
          <p:pic>
            <p:nvPicPr>
              <p:cNvPr id="90" name="Graphic 89" descr="Single gear">
                <a:extLst>
                  <a:ext uri="{FF2B5EF4-FFF2-40B4-BE49-F238E27FC236}">
                    <a16:creationId xmlns:a16="http://schemas.microsoft.com/office/drawing/2014/main" id="{E71B7899-1D71-4D11-BBF6-BD148F3672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6152605" y="2181878"/>
                <a:ext cx="360000" cy="360000"/>
              </a:xfrm>
              <a:prstGeom prst="rect">
                <a:avLst/>
              </a:prstGeom>
            </p:spPr>
          </p:pic>
        </p:grpSp>
      </p:grp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B8AFF465-0A75-4347-B899-C858FEF604CC}"/>
              </a:ext>
            </a:extLst>
          </p:cNvPr>
          <p:cNvSpPr/>
          <p:nvPr/>
        </p:nvSpPr>
        <p:spPr>
          <a:xfrm>
            <a:off x="97986" y="100778"/>
            <a:ext cx="1933303" cy="744583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200" b="1" dirty="0">
                <a:solidFill>
                  <a:schemeClr val="tx1"/>
                </a:solidFill>
              </a:rPr>
              <a:t>Aktivität</a:t>
            </a:r>
          </a:p>
          <a:p>
            <a:r>
              <a:rPr lang="de-DE" sz="1200" dirty="0">
                <a:solidFill>
                  <a:schemeClr val="tx1"/>
                </a:solidFill>
              </a:rPr>
              <a:t>Notiz</a:t>
            </a:r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069EA965-5EE5-4BCB-A889-FE2649859EF6}"/>
              </a:ext>
            </a:extLst>
          </p:cNvPr>
          <p:cNvSpPr/>
          <p:nvPr/>
        </p:nvSpPr>
        <p:spPr>
          <a:xfrm>
            <a:off x="250386" y="253178"/>
            <a:ext cx="1933303" cy="744583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200" b="1" dirty="0">
                <a:solidFill>
                  <a:schemeClr val="tx1"/>
                </a:solidFill>
              </a:rPr>
              <a:t>Aktivität</a:t>
            </a:r>
          </a:p>
          <a:p>
            <a:r>
              <a:rPr lang="de-DE" sz="1200" dirty="0">
                <a:solidFill>
                  <a:schemeClr val="tx1"/>
                </a:solidFill>
              </a:rPr>
              <a:t>Notiz</a:t>
            </a:r>
          </a:p>
        </p:txBody>
      </p:sp>
      <p:sp>
        <p:nvSpPr>
          <p:cNvPr id="123" name="Rectangle: Rounded Corners 122">
            <a:extLst>
              <a:ext uri="{FF2B5EF4-FFF2-40B4-BE49-F238E27FC236}">
                <a16:creationId xmlns:a16="http://schemas.microsoft.com/office/drawing/2014/main" id="{1626CBDA-E8AD-475D-8DF8-486C6C770EE8}"/>
              </a:ext>
            </a:extLst>
          </p:cNvPr>
          <p:cNvSpPr/>
          <p:nvPr/>
        </p:nvSpPr>
        <p:spPr>
          <a:xfrm>
            <a:off x="402786" y="405578"/>
            <a:ext cx="1933303" cy="744583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200" b="1" dirty="0">
                <a:solidFill>
                  <a:schemeClr val="tx1"/>
                </a:solidFill>
              </a:rPr>
              <a:t>Aktivität</a:t>
            </a:r>
          </a:p>
          <a:p>
            <a:r>
              <a:rPr lang="de-DE" sz="1200" dirty="0">
                <a:solidFill>
                  <a:schemeClr val="tx1"/>
                </a:solidFill>
              </a:rPr>
              <a:t>Notiz</a:t>
            </a:r>
          </a:p>
        </p:txBody>
      </p:sp>
      <p:sp>
        <p:nvSpPr>
          <p:cNvPr id="124" name="Rectangle: Rounded Corners 123">
            <a:extLst>
              <a:ext uri="{FF2B5EF4-FFF2-40B4-BE49-F238E27FC236}">
                <a16:creationId xmlns:a16="http://schemas.microsoft.com/office/drawing/2014/main" id="{F4D046F8-24F8-4706-AE66-015074B521F6}"/>
              </a:ext>
            </a:extLst>
          </p:cNvPr>
          <p:cNvSpPr/>
          <p:nvPr/>
        </p:nvSpPr>
        <p:spPr>
          <a:xfrm>
            <a:off x="555186" y="557978"/>
            <a:ext cx="1933303" cy="744583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200" b="1" dirty="0">
                <a:solidFill>
                  <a:schemeClr val="tx1"/>
                </a:solidFill>
              </a:rPr>
              <a:t>Aktivität</a:t>
            </a:r>
          </a:p>
          <a:p>
            <a:r>
              <a:rPr lang="de-DE" sz="1200" dirty="0">
                <a:solidFill>
                  <a:schemeClr val="tx1"/>
                </a:solidFill>
              </a:rPr>
              <a:t>Notiz</a:t>
            </a:r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F8B90E0D-B11F-4CE0-BB64-10034681BF6C}"/>
              </a:ext>
            </a:extLst>
          </p:cNvPr>
          <p:cNvSpPr/>
          <p:nvPr/>
        </p:nvSpPr>
        <p:spPr>
          <a:xfrm>
            <a:off x="707586" y="710378"/>
            <a:ext cx="1933303" cy="744583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200" b="1" dirty="0">
                <a:solidFill>
                  <a:schemeClr val="tx1"/>
                </a:solidFill>
              </a:rPr>
              <a:t>Aktivität</a:t>
            </a:r>
          </a:p>
          <a:p>
            <a:r>
              <a:rPr lang="de-DE" sz="1200" dirty="0">
                <a:solidFill>
                  <a:schemeClr val="tx1"/>
                </a:solidFill>
              </a:rPr>
              <a:t>Notiz</a:t>
            </a:r>
          </a:p>
        </p:txBody>
      </p:sp>
      <p:sp>
        <p:nvSpPr>
          <p:cNvPr id="126" name="Rectangle: Rounded Corners 125">
            <a:extLst>
              <a:ext uri="{FF2B5EF4-FFF2-40B4-BE49-F238E27FC236}">
                <a16:creationId xmlns:a16="http://schemas.microsoft.com/office/drawing/2014/main" id="{F38BADE4-9F41-4CD0-95EB-F68C4B74AD13}"/>
              </a:ext>
            </a:extLst>
          </p:cNvPr>
          <p:cNvSpPr/>
          <p:nvPr/>
        </p:nvSpPr>
        <p:spPr>
          <a:xfrm>
            <a:off x="859986" y="862778"/>
            <a:ext cx="1933303" cy="744583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200" b="1" dirty="0">
                <a:solidFill>
                  <a:schemeClr val="tx1"/>
                </a:solidFill>
              </a:rPr>
              <a:t>Aktivität</a:t>
            </a:r>
          </a:p>
          <a:p>
            <a:r>
              <a:rPr lang="de-DE" sz="1200" dirty="0">
                <a:solidFill>
                  <a:schemeClr val="tx1"/>
                </a:solidFill>
              </a:rPr>
              <a:t>Notiz</a:t>
            </a:r>
          </a:p>
        </p:txBody>
      </p:sp>
      <p:sp>
        <p:nvSpPr>
          <p:cNvPr id="127" name="Rectangle: Rounded Corners 126">
            <a:extLst>
              <a:ext uri="{FF2B5EF4-FFF2-40B4-BE49-F238E27FC236}">
                <a16:creationId xmlns:a16="http://schemas.microsoft.com/office/drawing/2014/main" id="{57E195DB-3C27-448B-A563-659DB1BB01B0}"/>
              </a:ext>
            </a:extLst>
          </p:cNvPr>
          <p:cNvSpPr/>
          <p:nvPr/>
        </p:nvSpPr>
        <p:spPr>
          <a:xfrm>
            <a:off x="1012386" y="1015178"/>
            <a:ext cx="1933303" cy="744583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200" b="1" dirty="0">
                <a:solidFill>
                  <a:schemeClr val="tx1"/>
                </a:solidFill>
              </a:rPr>
              <a:t>Aktivität</a:t>
            </a:r>
          </a:p>
          <a:p>
            <a:r>
              <a:rPr lang="de-DE" sz="1200" dirty="0">
                <a:solidFill>
                  <a:schemeClr val="tx1"/>
                </a:solidFill>
              </a:rPr>
              <a:t>Notiz</a:t>
            </a:r>
          </a:p>
        </p:txBody>
      </p:sp>
      <p:sp>
        <p:nvSpPr>
          <p:cNvPr id="128" name="Rectangle: Rounded Corners 127">
            <a:extLst>
              <a:ext uri="{FF2B5EF4-FFF2-40B4-BE49-F238E27FC236}">
                <a16:creationId xmlns:a16="http://schemas.microsoft.com/office/drawing/2014/main" id="{4192EB19-3010-4EC3-B60D-9C72CB094A27}"/>
              </a:ext>
            </a:extLst>
          </p:cNvPr>
          <p:cNvSpPr/>
          <p:nvPr/>
        </p:nvSpPr>
        <p:spPr>
          <a:xfrm>
            <a:off x="1164786" y="1167578"/>
            <a:ext cx="1933303" cy="744583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200" b="1" dirty="0">
                <a:solidFill>
                  <a:schemeClr val="tx1"/>
                </a:solidFill>
              </a:rPr>
              <a:t>Aktivität</a:t>
            </a:r>
          </a:p>
          <a:p>
            <a:r>
              <a:rPr lang="de-DE" sz="1200" dirty="0">
                <a:solidFill>
                  <a:schemeClr val="tx1"/>
                </a:solidFill>
              </a:rPr>
              <a:t>Notiz</a:t>
            </a:r>
          </a:p>
        </p:txBody>
      </p:sp>
      <p:sp>
        <p:nvSpPr>
          <p:cNvPr id="129" name="Rectangle: Rounded Corners 128">
            <a:extLst>
              <a:ext uri="{FF2B5EF4-FFF2-40B4-BE49-F238E27FC236}">
                <a16:creationId xmlns:a16="http://schemas.microsoft.com/office/drawing/2014/main" id="{75F710F5-6FE7-4FFF-9B6A-990B693EEA57}"/>
              </a:ext>
            </a:extLst>
          </p:cNvPr>
          <p:cNvSpPr/>
          <p:nvPr/>
        </p:nvSpPr>
        <p:spPr>
          <a:xfrm>
            <a:off x="1317186" y="1319978"/>
            <a:ext cx="1933303" cy="744583"/>
          </a:xfrm>
          <a:prstGeom prst="roundRect">
            <a:avLst/>
          </a:prstGeom>
          <a:solidFill>
            <a:schemeClr val="bg1"/>
          </a:solidFill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1200" b="1" dirty="0">
                <a:solidFill>
                  <a:schemeClr val="tx1"/>
                </a:solidFill>
              </a:rPr>
              <a:t>Aktivität</a:t>
            </a:r>
          </a:p>
          <a:p>
            <a:r>
              <a:rPr lang="de-DE" sz="1200" dirty="0">
                <a:solidFill>
                  <a:schemeClr val="tx1"/>
                </a:solidFill>
              </a:rPr>
              <a:t>Notiz</a:t>
            </a:r>
          </a:p>
        </p:txBody>
      </p:sp>
      <p:cxnSp>
        <p:nvCxnSpPr>
          <p:cNvPr id="143" name="Connector: Elbow 142">
            <a:extLst>
              <a:ext uri="{FF2B5EF4-FFF2-40B4-BE49-F238E27FC236}">
                <a16:creationId xmlns:a16="http://schemas.microsoft.com/office/drawing/2014/main" id="{654A8A23-3508-411F-A0D4-42CFA7380B31}"/>
              </a:ext>
            </a:extLst>
          </p:cNvPr>
          <p:cNvCxnSpPr/>
          <p:nvPr/>
        </p:nvCxnSpPr>
        <p:spPr>
          <a:xfrm flipV="1">
            <a:off x="5579182" y="253178"/>
            <a:ext cx="1567543" cy="0"/>
          </a:xfrm>
          <a:prstGeom prst="bentConnector3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Connector: Elbow 143">
            <a:extLst>
              <a:ext uri="{FF2B5EF4-FFF2-40B4-BE49-F238E27FC236}">
                <a16:creationId xmlns:a16="http://schemas.microsoft.com/office/drawing/2014/main" id="{5EF2202F-F214-4DA1-AF5E-F57813844359}"/>
              </a:ext>
            </a:extLst>
          </p:cNvPr>
          <p:cNvCxnSpPr/>
          <p:nvPr/>
        </p:nvCxnSpPr>
        <p:spPr>
          <a:xfrm flipV="1">
            <a:off x="5731582" y="405578"/>
            <a:ext cx="1567543" cy="0"/>
          </a:xfrm>
          <a:prstGeom prst="bentConnector3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or: Elbow 144">
            <a:extLst>
              <a:ext uri="{FF2B5EF4-FFF2-40B4-BE49-F238E27FC236}">
                <a16:creationId xmlns:a16="http://schemas.microsoft.com/office/drawing/2014/main" id="{41DE38E3-8C49-45CC-AD06-D85AEA49E70B}"/>
              </a:ext>
            </a:extLst>
          </p:cNvPr>
          <p:cNvCxnSpPr/>
          <p:nvPr/>
        </p:nvCxnSpPr>
        <p:spPr>
          <a:xfrm flipV="1">
            <a:off x="5883982" y="557978"/>
            <a:ext cx="1567543" cy="0"/>
          </a:xfrm>
          <a:prstGeom prst="bentConnector3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nector: Elbow 145">
            <a:extLst>
              <a:ext uri="{FF2B5EF4-FFF2-40B4-BE49-F238E27FC236}">
                <a16:creationId xmlns:a16="http://schemas.microsoft.com/office/drawing/2014/main" id="{2D61E15E-7837-4806-838F-BB46312E6BF8}"/>
              </a:ext>
            </a:extLst>
          </p:cNvPr>
          <p:cNvCxnSpPr/>
          <p:nvPr/>
        </p:nvCxnSpPr>
        <p:spPr>
          <a:xfrm flipV="1">
            <a:off x="6036382" y="710378"/>
            <a:ext cx="1567543" cy="0"/>
          </a:xfrm>
          <a:prstGeom prst="bentConnector3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Connector: Elbow 146">
            <a:extLst>
              <a:ext uri="{FF2B5EF4-FFF2-40B4-BE49-F238E27FC236}">
                <a16:creationId xmlns:a16="http://schemas.microsoft.com/office/drawing/2014/main" id="{8C280A70-919F-4381-9A82-95AF65250AE4}"/>
              </a:ext>
            </a:extLst>
          </p:cNvPr>
          <p:cNvCxnSpPr/>
          <p:nvPr/>
        </p:nvCxnSpPr>
        <p:spPr>
          <a:xfrm flipV="1">
            <a:off x="6188782" y="862778"/>
            <a:ext cx="1567543" cy="0"/>
          </a:xfrm>
          <a:prstGeom prst="bentConnector3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Connector: Elbow 147">
            <a:extLst>
              <a:ext uri="{FF2B5EF4-FFF2-40B4-BE49-F238E27FC236}">
                <a16:creationId xmlns:a16="http://schemas.microsoft.com/office/drawing/2014/main" id="{7EE5FD09-A382-46D2-B30F-9B88279CBE16}"/>
              </a:ext>
            </a:extLst>
          </p:cNvPr>
          <p:cNvCxnSpPr/>
          <p:nvPr/>
        </p:nvCxnSpPr>
        <p:spPr>
          <a:xfrm flipV="1">
            <a:off x="6341182" y="1015178"/>
            <a:ext cx="1567543" cy="0"/>
          </a:xfrm>
          <a:prstGeom prst="bentConnector3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Connector: Elbow 148">
            <a:extLst>
              <a:ext uri="{FF2B5EF4-FFF2-40B4-BE49-F238E27FC236}">
                <a16:creationId xmlns:a16="http://schemas.microsoft.com/office/drawing/2014/main" id="{095CF3B5-A397-4879-B0E4-AE9F0EA7E09D}"/>
              </a:ext>
            </a:extLst>
          </p:cNvPr>
          <p:cNvCxnSpPr/>
          <p:nvPr/>
        </p:nvCxnSpPr>
        <p:spPr>
          <a:xfrm flipV="1">
            <a:off x="6493582" y="1167578"/>
            <a:ext cx="1567543" cy="0"/>
          </a:xfrm>
          <a:prstGeom prst="bentConnector3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Connector: Elbow 149">
            <a:extLst>
              <a:ext uri="{FF2B5EF4-FFF2-40B4-BE49-F238E27FC236}">
                <a16:creationId xmlns:a16="http://schemas.microsoft.com/office/drawing/2014/main" id="{0AAF2EFF-C5E3-44A2-ADA1-CDB03A7F47AD}"/>
              </a:ext>
            </a:extLst>
          </p:cNvPr>
          <p:cNvCxnSpPr/>
          <p:nvPr/>
        </p:nvCxnSpPr>
        <p:spPr>
          <a:xfrm flipV="1">
            <a:off x="6645982" y="1319978"/>
            <a:ext cx="1567543" cy="0"/>
          </a:xfrm>
          <a:prstGeom prst="bentConnector3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Connector: Elbow 150">
            <a:extLst>
              <a:ext uri="{FF2B5EF4-FFF2-40B4-BE49-F238E27FC236}">
                <a16:creationId xmlns:a16="http://schemas.microsoft.com/office/drawing/2014/main" id="{4EFECC73-A87D-4274-B5B6-050A4E9F3413}"/>
              </a:ext>
            </a:extLst>
          </p:cNvPr>
          <p:cNvCxnSpPr/>
          <p:nvPr/>
        </p:nvCxnSpPr>
        <p:spPr>
          <a:xfrm flipV="1">
            <a:off x="6798382" y="1472378"/>
            <a:ext cx="1567543" cy="0"/>
          </a:xfrm>
          <a:prstGeom prst="bentConnector3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or: Elbow 151">
            <a:extLst>
              <a:ext uri="{FF2B5EF4-FFF2-40B4-BE49-F238E27FC236}">
                <a16:creationId xmlns:a16="http://schemas.microsoft.com/office/drawing/2014/main" id="{7B5BC6FC-9B73-4A91-9220-DC36895E8D1D}"/>
              </a:ext>
            </a:extLst>
          </p:cNvPr>
          <p:cNvCxnSpPr/>
          <p:nvPr/>
        </p:nvCxnSpPr>
        <p:spPr>
          <a:xfrm flipV="1">
            <a:off x="6950782" y="1624778"/>
            <a:ext cx="1567543" cy="0"/>
          </a:xfrm>
          <a:prstGeom prst="bentConnector3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ctor: Elbow 152">
            <a:extLst>
              <a:ext uri="{FF2B5EF4-FFF2-40B4-BE49-F238E27FC236}">
                <a16:creationId xmlns:a16="http://schemas.microsoft.com/office/drawing/2014/main" id="{B1582E8E-A0AC-4E04-A7A3-34C4D822265B}"/>
              </a:ext>
            </a:extLst>
          </p:cNvPr>
          <p:cNvCxnSpPr/>
          <p:nvPr/>
        </p:nvCxnSpPr>
        <p:spPr>
          <a:xfrm flipV="1">
            <a:off x="7103182" y="1777178"/>
            <a:ext cx="1567543" cy="0"/>
          </a:xfrm>
          <a:prstGeom prst="bentConnector3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Connector: Elbow 153">
            <a:extLst>
              <a:ext uri="{FF2B5EF4-FFF2-40B4-BE49-F238E27FC236}">
                <a16:creationId xmlns:a16="http://schemas.microsoft.com/office/drawing/2014/main" id="{0D7DB431-C0B2-4A9E-8BC9-E6FA36DF2B2C}"/>
              </a:ext>
            </a:extLst>
          </p:cNvPr>
          <p:cNvCxnSpPr/>
          <p:nvPr/>
        </p:nvCxnSpPr>
        <p:spPr>
          <a:xfrm flipV="1">
            <a:off x="7255582" y="1929578"/>
            <a:ext cx="1567543" cy="0"/>
          </a:xfrm>
          <a:prstGeom prst="bentConnector3">
            <a:avLst/>
          </a:prstGeom>
          <a:ln w="222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Flowchart: Process 154">
            <a:extLst>
              <a:ext uri="{FF2B5EF4-FFF2-40B4-BE49-F238E27FC236}">
                <a16:creationId xmlns:a16="http://schemas.microsoft.com/office/drawing/2014/main" id="{DBE9AC2C-EEB1-4DED-A360-E7AB0C165175}"/>
              </a:ext>
            </a:extLst>
          </p:cNvPr>
          <p:cNvSpPr/>
          <p:nvPr/>
        </p:nvSpPr>
        <p:spPr>
          <a:xfrm rot="2700000">
            <a:off x="8571242" y="615087"/>
            <a:ext cx="360000" cy="360000"/>
          </a:xfrm>
          <a:prstGeom prst="flowChartProcess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2" name="Flowchart: Process 161">
            <a:extLst>
              <a:ext uri="{FF2B5EF4-FFF2-40B4-BE49-F238E27FC236}">
                <a16:creationId xmlns:a16="http://schemas.microsoft.com/office/drawing/2014/main" id="{BCFF465C-73E8-4556-8CC7-BB6A58DB6E47}"/>
              </a:ext>
            </a:extLst>
          </p:cNvPr>
          <p:cNvSpPr/>
          <p:nvPr/>
        </p:nvSpPr>
        <p:spPr>
          <a:xfrm rot="2700000">
            <a:off x="9232759" y="615729"/>
            <a:ext cx="360000" cy="360000"/>
          </a:xfrm>
          <a:prstGeom prst="flowChartProcess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3" name="Flowchart: Process 162">
            <a:extLst>
              <a:ext uri="{FF2B5EF4-FFF2-40B4-BE49-F238E27FC236}">
                <a16:creationId xmlns:a16="http://schemas.microsoft.com/office/drawing/2014/main" id="{2B2053BB-C570-4A50-89DE-BE987865CF8C}"/>
              </a:ext>
            </a:extLst>
          </p:cNvPr>
          <p:cNvSpPr/>
          <p:nvPr/>
        </p:nvSpPr>
        <p:spPr>
          <a:xfrm rot="2700000">
            <a:off x="10553003" y="597134"/>
            <a:ext cx="360000" cy="360000"/>
          </a:xfrm>
          <a:prstGeom prst="flowChartProcess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5" name="Flowchart: Process 164">
            <a:extLst>
              <a:ext uri="{FF2B5EF4-FFF2-40B4-BE49-F238E27FC236}">
                <a16:creationId xmlns:a16="http://schemas.microsoft.com/office/drawing/2014/main" id="{916637CB-2587-4AE1-903B-E88AB84CE7C6}"/>
              </a:ext>
            </a:extLst>
          </p:cNvPr>
          <p:cNvSpPr/>
          <p:nvPr/>
        </p:nvSpPr>
        <p:spPr>
          <a:xfrm rot="2700000">
            <a:off x="9892598" y="604180"/>
            <a:ext cx="360000" cy="360000"/>
          </a:xfrm>
          <a:prstGeom prst="flowChartProcess">
            <a:avLst/>
          </a:prstGeom>
          <a:noFill/>
          <a:ln w="222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6" name="Flowchart: Process 165">
            <a:extLst>
              <a:ext uri="{FF2B5EF4-FFF2-40B4-BE49-F238E27FC236}">
                <a16:creationId xmlns:a16="http://schemas.microsoft.com/office/drawing/2014/main" id="{1EF671FB-543E-48B4-984C-7A01C2619740}"/>
              </a:ext>
            </a:extLst>
          </p:cNvPr>
          <p:cNvSpPr/>
          <p:nvPr/>
        </p:nvSpPr>
        <p:spPr>
          <a:xfrm>
            <a:off x="14756713" y="1035093"/>
            <a:ext cx="162000" cy="900000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7" name="Flowchart: Process 166">
            <a:extLst>
              <a:ext uri="{FF2B5EF4-FFF2-40B4-BE49-F238E27FC236}">
                <a16:creationId xmlns:a16="http://schemas.microsoft.com/office/drawing/2014/main" id="{9F8AD053-67F9-4C5D-AEB4-B685B29EBA50}"/>
              </a:ext>
            </a:extLst>
          </p:cNvPr>
          <p:cNvSpPr/>
          <p:nvPr/>
        </p:nvSpPr>
        <p:spPr>
          <a:xfrm>
            <a:off x="15210886" y="1032307"/>
            <a:ext cx="162000" cy="900000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8" name="Flowchart: Process 167">
            <a:extLst>
              <a:ext uri="{FF2B5EF4-FFF2-40B4-BE49-F238E27FC236}">
                <a16:creationId xmlns:a16="http://schemas.microsoft.com/office/drawing/2014/main" id="{62EA87DB-27C4-46E7-BDF2-4DCAA824DA47}"/>
              </a:ext>
            </a:extLst>
          </p:cNvPr>
          <p:cNvSpPr/>
          <p:nvPr/>
        </p:nvSpPr>
        <p:spPr>
          <a:xfrm>
            <a:off x="15660522" y="1032307"/>
            <a:ext cx="162000" cy="900000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85ABEE13-F445-4ED3-9AE7-6082C7EF6979}"/>
              </a:ext>
            </a:extLst>
          </p:cNvPr>
          <p:cNvSpPr txBox="1"/>
          <p:nvPr/>
        </p:nvSpPr>
        <p:spPr>
          <a:xfrm>
            <a:off x="8168684" y="100778"/>
            <a:ext cx="1382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Verzweigung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81901113-4FFB-42D9-BFC5-8E2F7711F887}"/>
              </a:ext>
            </a:extLst>
          </p:cNvPr>
          <p:cNvSpPr txBox="1"/>
          <p:nvPr/>
        </p:nvSpPr>
        <p:spPr>
          <a:xfrm>
            <a:off x="14475007" y="649789"/>
            <a:ext cx="1181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Parallelität</a:t>
            </a:r>
          </a:p>
        </p:txBody>
      </p:sp>
      <p:sp>
        <p:nvSpPr>
          <p:cNvPr id="171" name="Flowchart: Process 170">
            <a:extLst>
              <a:ext uri="{FF2B5EF4-FFF2-40B4-BE49-F238E27FC236}">
                <a16:creationId xmlns:a16="http://schemas.microsoft.com/office/drawing/2014/main" id="{42D4A469-BEEA-4C37-8122-B27188B9AE64}"/>
              </a:ext>
            </a:extLst>
          </p:cNvPr>
          <p:cNvSpPr/>
          <p:nvPr/>
        </p:nvSpPr>
        <p:spPr>
          <a:xfrm>
            <a:off x="16115915" y="1026144"/>
            <a:ext cx="162000" cy="900000"/>
          </a:xfrm>
          <a:prstGeom prst="flowChartProcess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894207A9-2535-4C17-A5D2-9DC09BDA86C4}"/>
              </a:ext>
            </a:extLst>
          </p:cNvPr>
          <p:cNvSpPr txBox="1"/>
          <p:nvPr/>
        </p:nvSpPr>
        <p:spPr>
          <a:xfrm>
            <a:off x="9058837" y="1143880"/>
            <a:ext cx="63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Start</a:t>
            </a:r>
          </a:p>
        </p:txBody>
      </p:sp>
      <p:sp>
        <p:nvSpPr>
          <p:cNvPr id="173" name="Oval 172">
            <a:extLst>
              <a:ext uri="{FF2B5EF4-FFF2-40B4-BE49-F238E27FC236}">
                <a16:creationId xmlns:a16="http://schemas.microsoft.com/office/drawing/2014/main" id="{7E47A02E-ACA7-4EB1-AFE7-641200809144}"/>
              </a:ext>
            </a:extLst>
          </p:cNvPr>
          <p:cNvSpPr/>
          <p:nvPr/>
        </p:nvSpPr>
        <p:spPr>
          <a:xfrm>
            <a:off x="9540087" y="1444030"/>
            <a:ext cx="450000" cy="450000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13CDE72F-CD1D-4E70-A8A5-7B805148EA29}"/>
              </a:ext>
            </a:extLst>
          </p:cNvPr>
          <p:cNvGrpSpPr/>
          <p:nvPr/>
        </p:nvGrpSpPr>
        <p:grpSpPr>
          <a:xfrm>
            <a:off x="10657628" y="1444030"/>
            <a:ext cx="450000" cy="450000"/>
            <a:chOff x="13654059" y="1570881"/>
            <a:chExt cx="450000" cy="450000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33DA2145-A717-4BF1-9179-5D6C8D8C0CCE}"/>
                </a:ext>
              </a:extLst>
            </p:cNvPr>
            <p:cNvSpPr/>
            <p:nvPr/>
          </p:nvSpPr>
          <p:spPr>
            <a:xfrm>
              <a:off x="13654059" y="1570881"/>
              <a:ext cx="450000" cy="45000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E9C21EFD-7271-45A3-B1AC-43B53560B290}"/>
                </a:ext>
              </a:extLst>
            </p:cNvPr>
            <p:cNvSpPr/>
            <p:nvPr/>
          </p:nvSpPr>
          <p:spPr>
            <a:xfrm>
              <a:off x="13744059" y="1664768"/>
              <a:ext cx="270000" cy="270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177" name="TextBox 176">
            <a:extLst>
              <a:ext uri="{FF2B5EF4-FFF2-40B4-BE49-F238E27FC236}">
                <a16:creationId xmlns:a16="http://schemas.microsoft.com/office/drawing/2014/main" id="{AA3F54FC-6D04-48DE-8220-466D071CBC64}"/>
              </a:ext>
            </a:extLst>
          </p:cNvPr>
          <p:cNvSpPr txBox="1"/>
          <p:nvPr/>
        </p:nvSpPr>
        <p:spPr>
          <a:xfrm>
            <a:off x="10091679" y="1139155"/>
            <a:ext cx="655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Ende</a:t>
            </a:r>
          </a:p>
        </p:txBody>
      </p: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653EA5F1-BDA2-4D27-ADB5-0611D08DF4DE}"/>
              </a:ext>
            </a:extLst>
          </p:cNvPr>
          <p:cNvGrpSpPr/>
          <p:nvPr/>
        </p:nvGrpSpPr>
        <p:grpSpPr>
          <a:xfrm>
            <a:off x="11673373" y="1436830"/>
            <a:ext cx="450000" cy="450000"/>
            <a:chOff x="11790010" y="1436830"/>
            <a:chExt cx="450000" cy="450000"/>
          </a:xfrm>
        </p:grpSpPr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D5C7E56C-E7C5-4073-A216-CFA81C38306B}"/>
                </a:ext>
              </a:extLst>
            </p:cNvPr>
            <p:cNvSpPr/>
            <p:nvPr/>
          </p:nvSpPr>
          <p:spPr>
            <a:xfrm rot="240000">
              <a:off x="11790010" y="1436830"/>
              <a:ext cx="450000" cy="450000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D253D27F-E4EB-41E1-B5FA-E7296F3DBDCC}"/>
                </a:ext>
              </a:extLst>
            </p:cNvPr>
            <p:cNvCxnSpPr>
              <a:cxnSpLocks/>
            </p:cNvCxnSpPr>
            <p:nvPr/>
          </p:nvCxnSpPr>
          <p:spPr>
            <a:xfrm rot="240000">
              <a:off x="11855911" y="1502731"/>
              <a:ext cx="318198" cy="318198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50AA736C-F995-4FD9-BD22-DC690D340341}"/>
                </a:ext>
              </a:extLst>
            </p:cNvPr>
            <p:cNvCxnSpPr>
              <a:cxnSpLocks/>
            </p:cNvCxnSpPr>
            <p:nvPr/>
          </p:nvCxnSpPr>
          <p:spPr>
            <a:xfrm rot="240000" flipH="1">
              <a:off x="11855911" y="1502731"/>
              <a:ext cx="318198" cy="318198"/>
            </a:xfrm>
            <a:prstGeom prst="line">
              <a:avLst/>
            </a:prstGeom>
            <a:ln w="2222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7" name="TextBox 186">
            <a:extLst>
              <a:ext uri="{FF2B5EF4-FFF2-40B4-BE49-F238E27FC236}">
                <a16:creationId xmlns:a16="http://schemas.microsoft.com/office/drawing/2014/main" id="{CDA3C30E-5908-4B51-92E3-446220065775}"/>
              </a:ext>
            </a:extLst>
          </p:cNvPr>
          <p:cNvSpPr txBox="1"/>
          <p:nvPr/>
        </p:nvSpPr>
        <p:spPr>
          <a:xfrm>
            <a:off x="11208613" y="1150161"/>
            <a:ext cx="982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Abbruch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7E9009A3-9F7E-4B11-8A52-C23DD20D2B86}"/>
              </a:ext>
            </a:extLst>
          </p:cNvPr>
          <p:cNvSpPr txBox="1"/>
          <p:nvPr/>
        </p:nvSpPr>
        <p:spPr>
          <a:xfrm>
            <a:off x="12100745" y="253178"/>
            <a:ext cx="592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[Text]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16969DEA-7F70-4079-BF5C-B2A90C1EE641}"/>
              </a:ext>
            </a:extLst>
          </p:cNvPr>
          <p:cNvSpPr txBox="1"/>
          <p:nvPr/>
        </p:nvSpPr>
        <p:spPr>
          <a:xfrm>
            <a:off x="12253145" y="405578"/>
            <a:ext cx="592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[Text]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254BC26C-E413-4D35-A2B8-1E5C6339D5EA}"/>
              </a:ext>
            </a:extLst>
          </p:cNvPr>
          <p:cNvSpPr txBox="1"/>
          <p:nvPr/>
        </p:nvSpPr>
        <p:spPr>
          <a:xfrm>
            <a:off x="12405545" y="557978"/>
            <a:ext cx="592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[Text]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2EC39751-0906-4618-A053-6E6434461B9B}"/>
              </a:ext>
            </a:extLst>
          </p:cNvPr>
          <p:cNvSpPr txBox="1"/>
          <p:nvPr/>
        </p:nvSpPr>
        <p:spPr>
          <a:xfrm>
            <a:off x="12557945" y="710378"/>
            <a:ext cx="592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[Text]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35C05BC4-5BDC-403F-86AA-B9D341422365}"/>
              </a:ext>
            </a:extLst>
          </p:cNvPr>
          <p:cNvSpPr txBox="1"/>
          <p:nvPr/>
        </p:nvSpPr>
        <p:spPr>
          <a:xfrm>
            <a:off x="12710345" y="862778"/>
            <a:ext cx="592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[Text]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A0D336F3-68A8-4F63-87CE-E824622D366E}"/>
              </a:ext>
            </a:extLst>
          </p:cNvPr>
          <p:cNvSpPr txBox="1"/>
          <p:nvPr/>
        </p:nvSpPr>
        <p:spPr>
          <a:xfrm>
            <a:off x="12862745" y="1015178"/>
            <a:ext cx="592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[Text]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2B5A70AD-B855-472E-8BCC-545B55E129E3}"/>
              </a:ext>
            </a:extLst>
          </p:cNvPr>
          <p:cNvSpPr txBox="1"/>
          <p:nvPr/>
        </p:nvSpPr>
        <p:spPr>
          <a:xfrm>
            <a:off x="13015145" y="1167578"/>
            <a:ext cx="592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[Text]</a:t>
            </a: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96BC69E0-52BE-407E-875B-21C38BB206F6}"/>
              </a:ext>
            </a:extLst>
          </p:cNvPr>
          <p:cNvSpPr txBox="1"/>
          <p:nvPr/>
        </p:nvSpPr>
        <p:spPr>
          <a:xfrm>
            <a:off x="13167545" y="1319978"/>
            <a:ext cx="592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[Text]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B82334D5-49AC-4432-9950-86F70518E9B2}"/>
              </a:ext>
            </a:extLst>
          </p:cNvPr>
          <p:cNvSpPr txBox="1"/>
          <p:nvPr/>
        </p:nvSpPr>
        <p:spPr>
          <a:xfrm>
            <a:off x="13319945" y="1472378"/>
            <a:ext cx="592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[Text]</a:t>
            </a:r>
          </a:p>
        </p:txBody>
      </p:sp>
    </p:spTree>
    <p:extLst>
      <p:ext uri="{BB962C8B-B14F-4D97-AF65-F5344CB8AC3E}">
        <p14:creationId xmlns:p14="http://schemas.microsoft.com/office/powerpoint/2010/main" val="2076562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79C7D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7D4470B5FB787340B5555AE76F43CE84" ma:contentTypeVersion="23" ma:contentTypeDescription="Ein neues Dokument erstellen." ma:contentTypeScope="" ma:versionID="b4fe37b533f996e932fc697c41b1d9f1">
  <xsd:schema xmlns:xsd="http://www.w3.org/2001/XMLSchema" xmlns:xs="http://www.w3.org/2001/XMLSchema" xmlns:p="http://schemas.microsoft.com/office/2006/metadata/properties" xmlns:ns2="24afef00-3e19-424e-a66a-c96a9a38e464" xmlns:ns3="fe77990d-a1e9-46bd-9909-a26041423160" targetNamespace="http://schemas.microsoft.com/office/2006/metadata/properties" ma:root="true" ma:fieldsID="704cd58bc9d0295411fcbd99c38f6969" ns2:_="" ns3:_="">
    <xsd:import namespace="24afef00-3e19-424e-a66a-c96a9a38e464"/>
    <xsd:import namespace="fe77990d-a1e9-46bd-9909-a26041423160"/>
    <xsd:element name="properties">
      <xsd:complexType>
        <xsd:sequence>
          <xsd:element name="documentManagement">
            <xsd:complexType>
              <xsd:all>
                <xsd:element ref="ns2:Inhaltsbeschreibung" minOccurs="0"/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afef00-3e19-424e-a66a-c96a9a38e464" elementFormDefault="qualified">
    <xsd:import namespace="http://schemas.microsoft.com/office/2006/documentManagement/types"/>
    <xsd:import namespace="http://schemas.microsoft.com/office/infopath/2007/PartnerControls"/>
    <xsd:element name="Inhaltsbeschreibung" ma:index="2" nillable="true" ma:displayName="Inhaltsbeschreibung" ma:format="Dropdown" ma:internalName="Inhaltsbeschreibung" ma:readOnly="false">
      <xsd:simpleType>
        <xsd:restriction base="dms:Note">
          <xsd:maxLength value="255"/>
        </xsd:restriction>
      </xsd:simple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hidden="true" ma:internalName="MediaServiceAutoTags" ma:readOnly="true">
      <xsd:simpleType>
        <xsd:restriction base="dms:Text"/>
      </xsd:simpleType>
    </xsd:element>
    <xsd:element name="MediaServiceOCR" ma:index="11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6eb20c4f-c5c2-492b-9954-d638c64bfe9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77990d-a1e9-46bd-9909-a26041423160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hidden="true" ma:internalName="SharedWithDetails" ma:readOnly="true">
      <xsd:simpleType>
        <xsd:restriction base="dms:Note"/>
      </xsd:simpleType>
    </xsd:element>
    <xsd:element name="TaxCatchAll" ma:index="23" nillable="true" ma:displayName="Taxonomy Catch All Column" ma:hidden="true" ma:list="{b3277646-45d1-435b-be69-b00a37eff4eb}" ma:internalName="TaxCatchAll" ma:showField="CatchAllData" ma:web="fe77990d-a1e9-46bd-9909-a2604142316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Inhaltstyp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734C61B-B8CC-4510-AA43-042F2BAB99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4afef00-3e19-424e-a66a-c96a9a38e464"/>
    <ds:schemaRef ds:uri="fe77990d-a1e9-46bd-9909-a2604142316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3758D1A-28C8-4525-811E-1CDF0F6AC61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237</Words>
  <Application>Microsoft Office PowerPoint</Application>
  <PresentationFormat>Custom</PresentationFormat>
  <Paragraphs>51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Kutzias, Damian</dc:creator>
  <cp:lastModifiedBy>Kutzias, Damian</cp:lastModifiedBy>
  <cp:revision>63</cp:revision>
  <dcterms:created xsi:type="dcterms:W3CDTF">2021-04-13T13:32:28Z</dcterms:created>
  <dcterms:modified xsi:type="dcterms:W3CDTF">2023-11-20T20:49:36Z</dcterms:modified>
</cp:coreProperties>
</file>